
<file path=[Content_Types].xml><?xml version="1.0" encoding="utf-8"?>
<Types xmlns="http://schemas.openxmlformats.org/package/2006/content-types">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Relationships xmlns="http://schemas.openxmlformats.org/package/2006/relationships"><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3"/>
  </p:notesMasterIdLst>
  <p:sldIdLst>
    <p:sldId id="256" r:id="rId4"/>
    <p:sldId id="259" r:id="rId5"/>
  </p:sldIdLst>
  <p:sldSz cx="12192000" cy="16256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スタイル (中間) 4">
    <a:wholeTbl>
      <a:tcTxStyle>
        <a:fontRef idx="minor">
          <a:srgbClr val="00000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スタイル (淡色) 3">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34"/>
    <p:restoredTop sz="94660"/>
  </p:normalViewPr>
  <p:slideViewPr>
    <p:cSldViewPr snapToGrid="0">
      <p:cViewPr varScale="0">
        <p:scale>
          <a:sx n="50" d="100"/>
          <a:sy n="50" d="100"/>
        </p:scale>
        <p:origin x="-1494" y="1680"/>
      </p:cViewPr>
      <p:guideLst/>
    </p:cSldViewPr>
  </p:slideViewPr>
  <p:notesTextViewPr>
    <p:cViewPr>
      <p:scale>
        <a:sx n="1" d="1"/>
        <a:sy n="1" d="1"/>
      </p:scale>
      <p:origin x="0" y="0"/>
    </p:cViewPr>
  </p:notesTextViewPr>
  <p:gridSpacing cx="72008" cy="72008"/>
</p:viewPr>
</file>

<file path=ppt/_rels/presentation.xml.rels><?xml version="1.0" encoding="UTF-8"?><Relationships xmlns="http://schemas.openxmlformats.org/package/2006/relationships"><Relationship Id="rId1" Type="http://schemas.openxmlformats.org/officeDocument/2006/relationships/theme" Target="theme/theme1.xml" /><Relationship Id="rId2" Type="http://schemas.openxmlformats.org/officeDocument/2006/relationships/slideMaster" Target="slideMasters/slideMaster1.xml" /><Relationship Id="rId3" Type="http://schemas.openxmlformats.org/officeDocument/2006/relationships/notesMaster" Target="notesMasters/notes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notesMasters/_rels/notesMaster1.xml.rels><?xml version="1.0" encoding="UTF-8"?><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2015/2/5</a:t>
            </a:fld>
            <a:endParaRPr kumimoji="1" lang="ja-JP" altLang="en-US"/>
          </a:p>
        </p:txBody>
      </p:sp>
      <p:sp>
        <p:nvSpPr>
          <p:cNvPr id="1102" name="スライド イメージ プレースホルダー 3"/>
          <p:cNvSpPr>
            <a:spLocks noGrp="1" noRot="1" noChangeAspect="1"/>
          </p:cNvSpPr>
          <p:nvPr>
            <p:ph type="sldImg" idx="2"/>
          </p:nvPr>
        </p:nvSpPr>
        <p:spPr>
          <a:xfrm>
            <a:off x="2005880" y="745450"/>
            <a:ext cx="2795439" cy="3727252"/>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04"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031" name="タイトル 1"/>
          <p:cNvSpPr>
            <a:spLocks noGrp="1"/>
          </p:cNvSpPr>
          <p:nvPr>
            <p:ph type="ctrTitle"/>
          </p:nvPr>
        </p:nvSpPr>
        <p:spPr>
          <a:xfrm>
            <a:off x="1524000" y="2660416"/>
            <a:ext cx="9144000" cy="5659496"/>
          </a:xfrm>
        </p:spPr>
        <p:txBody>
          <a:bodyPr anchor="b"/>
          <a:lstStyle>
            <a:lvl1pPr algn="ctr">
              <a:defRPr sz="2531"/>
            </a:lvl1pPr>
          </a:lstStyle>
          <a:p>
            <a:r>
              <a:rPr kumimoji="1" lang="ja-JP" altLang="en-US" smtClean="0"/>
              <a:t>マスター タイトルの書式設定</a:t>
            </a:r>
            <a:endParaRPr kumimoji="1" lang="ja-JP" altLang="en-US"/>
          </a:p>
        </p:txBody>
      </p:sp>
      <p:sp>
        <p:nvSpPr>
          <p:cNvPr id="1032" name="サブタイトル 2"/>
          <p:cNvSpPr>
            <a:spLocks noGrp="1"/>
          </p:cNvSpPr>
          <p:nvPr>
            <p:ph type="subTitle" idx="1"/>
          </p:nvPr>
        </p:nvSpPr>
        <p:spPr>
          <a:xfrm>
            <a:off x="1524000" y="8538166"/>
            <a:ext cx="9144000" cy="3924769"/>
          </a:xfrm>
        </p:spPr>
        <p:txBody>
          <a:bodyPr/>
          <a:lstStyle>
            <a:lvl1pPr marL="0" indent="0" algn="ctr">
              <a:buNone/>
              <a:defRPr sz="1013"/>
            </a:lvl1pPr>
            <a:lvl2pPr marL="192881" indent="0" algn="ctr">
              <a:buNone/>
              <a:defRPr sz="844"/>
            </a:lvl2pPr>
            <a:lvl3pPr marL="385763" indent="0" algn="ctr">
              <a:buNone/>
              <a:defRPr sz="760"/>
            </a:lvl3pPr>
            <a:lvl4pPr marL="578644" indent="0" algn="ctr">
              <a:buNone/>
              <a:defRPr sz="675"/>
            </a:lvl4pPr>
            <a:lvl5pPr marL="771525" indent="0" algn="ctr">
              <a:buNone/>
              <a:defRPr sz="675"/>
            </a:lvl5pPr>
            <a:lvl6pPr marL="964406" indent="0" algn="ctr">
              <a:buNone/>
              <a:defRPr sz="675"/>
            </a:lvl6pPr>
            <a:lvl7pPr marL="1157288" indent="0" algn="ctr">
              <a:buNone/>
              <a:defRPr sz="675"/>
            </a:lvl7pPr>
            <a:lvl8pPr marL="1350169" indent="0" algn="ctr">
              <a:buNone/>
              <a:defRPr sz="675"/>
            </a:lvl8pPr>
            <a:lvl9pPr marL="1543050" indent="0" algn="ctr">
              <a:buNone/>
              <a:defRPr sz="675"/>
            </a:lvl9pPr>
          </a:lstStyle>
          <a:p>
            <a:r>
              <a:rPr kumimoji="1" lang="ja-JP" altLang="en-US" smtClean="0"/>
              <a:t>マスター サブタイトルの書式設定</a:t>
            </a:r>
            <a:endParaRPr kumimoji="1" lang="ja-JP" altLang="en-US"/>
          </a:p>
        </p:txBody>
      </p:sp>
      <p:sp>
        <p:nvSpPr>
          <p:cNvPr id="1033" name="日付プレースホルダー 3"/>
          <p:cNvSpPr>
            <a:spLocks noGrp="1"/>
          </p:cNvSpPr>
          <p:nvPr>
            <p:ph type="dt" sz="half" idx="10"/>
          </p:nvPr>
        </p:nvSpPr>
        <p:spPr/>
        <p:txBody>
          <a:bodyPr/>
          <a:lstStyle/>
          <a:p>
            <a:fld id="{2634A7C0-1931-4D42-8C60-025C75F77F8F}" type="datetimeFigureOut">
              <a:rPr kumimoji="1" lang="ja-JP" altLang="en-US" smtClean="0"/>
              <a:t>2020/7/27</a:t>
            </a:fld>
            <a:endParaRPr kumimoji="1" lang="ja-JP" altLang="en-US"/>
          </a:p>
        </p:txBody>
      </p:sp>
      <p:sp>
        <p:nvSpPr>
          <p:cNvPr id="1034" name="フッター プレースホルダー 4"/>
          <p:cNvSpPr>
            <a:spLocks noGrp="1"/>
          </p:cNvSpPr>
          <p:nvPr>
            <p:ph type="ftr" sz="quarter" idx="11"/>
          </p:nvPr>
        </p:nvSpPr>
        <p:spPr/>
        <p:txBody>
          <a:bodyPr/>
          <a:lstStyle/>
          <a:p>
            <a:endParaRPr kumimoji="1" lang="ja-JP" altLang="en-US"/>
          </a:p>
        </p:txBody>
      </p:sp>
      <p:sp>
        <p:nvSpPr>
          <p:cNvPr id="1035" name="スライド番号プレースホルダー 5"/>
          <p:cNvSpPr>
            <a:spLocks noGrp="1"/>
          </p:cNvSpPr>
          <p:nvPr>
            <p:ph type="sldNum" sz="quarter" idx="12"/>
          </p:nvPr>
        </p:nvSpPr>
        <p:spPr/>
        <p:txBody>
          <a:bodyPr/>
          <a:lstStyle/>
          <a:p>
            <a:fld id="{5DE7A549-C890-48AF-A539-B9E6EF455443}" type="slidenum">
              <a:rPr kumimoji="1" lang="ja-JP" altLang="en-US" smtClean="0"/>
              <a:t>‹#›</a:t>
            </a:fld>
            <a:endParaRPr kumimoji="1" lang="ja-JP" altLang="en-US"/>
          </a:p>
        </p:txBody>
      </p:sp>
    </p:spTree>
    <p:extLst>
      <p:ext uri="{BB962C8B-B14F-4D97-AF65-F5344CB8AC3E}">
        <p14:creationId xmlns:p14="http://schemas.microsoft.com/office/powerpoint/2010/main" val="38054616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0"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089"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90" name="日付プレースホルダー 3"/>
          <p:cNvSpPr>
            <a:spLocks noGrp="1"/>
          </p:cNvSpPr>
          <p:nvPr>
            <p:ph type="dt" sz="half" idx="10"/>
          </p:nvPr>
        </p:nvSpPr>
        <p:spPr/>
        <p:txBody>
          <a:bodyPr/>
          <a:lstStyle/>
          <a:p>
            <a:fld id="{2634A7C0-1931-4D42-8C60-025C75F77F8F}" type="datetimeFigureOut">
              <a:rPr kumimoji="1" lang="ja-JP" altLang="en-US" smtClean="0"/>
              <a:t>2020/7/27</a:t>
            </a:fld>
            <a:endParaRPr kumimoji="1" lang="ja-JP" altLang="en-US"/>
          </a:p>
        </p:txBody>
      </p:sp>
      <p:sp>
        <p:nvSpPr>
          <p:cNvPr id="1091" name="フッター プレースホルダー 4"/>
          <p:cNvSpPr>
            <a:spLocks noGrp="1"/>
          </p:cNvSpPr>
          <p:nvPr>
            <p:ph type="ftr" sz="quarter" idx="11"/>
          </p:nvPr>
        </p:nvSpPr>
        <p:spPr/>
        <p:txBody>
          <a:bodyPr/>
          <a:lstStyle/>
          <a:p>
            <a:endParaRPr kumimoji="1" lang="ja-JP" altLang="en-US"/>
          </a:p>
        </p:txBody>
      </p:sp>
      <p:sp>
        <p:nvSpPr>
          <p:cNvPr id="1092" name="スライド番号プレースホルダー 5"/>
          <p:cNvSpPr>
            <a:spLocks noGrp="1"/>
          </p:cNvSpPr>
          <p:nvPr>
            <p:ph type="sldNum" sz="quarter" idx="12"/>
          </p:nvPr>
        </p:nvSpPr>
        <p:spPr/>
        <p:txBody>
          <a:bodyPr/>
          <a:lstStyle/>
          <a:p>
            <a:fld id="{5DE7A549-C890-48AF-A539-B9E6EF455443}" type="slidenum">
              <a:rPr kumimoji="1" lang="ja-JP" altLang="en-US" smtClean="0"/>
              <a:t>‹#›</a:t>
            </a:fld>
            <a:endParaRPr kumimoji="1" lang="ja-JP" altLang="en-US"/>
          </a:p>
        </p:txBody>
      </p:sp>
    </p:spTree>
    <p:extLst>
      <p:ext uri="{BB962C8B-B14F-4D97-AF65-F5344CB8AC3E}">
        <p14:creationId xmlns:p14="http://schemas.microsoft.com/office/powerpoint/2010/main" val="1531255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0" name=""/>
        <p:cNvGrpSpPr/>
        <p:nvPr/>
      </p:nvGrpSpPr>
      <p:grpSpPr>
        <a:xfrm>
          <a:off x="0" y="0"/>
          <a:ext cx="0" cy="0"/>
          <a:chOff x="0" y="0"/>
          <a:chExt cx="0" cy="0"/>
        </a:xfrm>
      </p:grpSpPr>
      <p:sp>
        <p:nvSpPr>
          <p:cNvPr id="1094" name="縦書きタイトル 1"/>
          <p:cNvSpPr>
            <a:spLocks noGrp="1"/>
          </p:cNvSpPr>
          <p:nvPr>
            <p:ph type="title" orient="vert"/>
          </p:nvPr>
        </p:nvSpPr>
        <p:spPr>
          <a:xfrm>
            <a:off x="8724901" y="865481"/>
            <a:ext cx="2628899" cy="13776208"/>
          </a:xfrm>
        </p:spPr>
        <p:txBody>
          <a:bodyPr vert="eaVert"/>
          <a:lstStyle/>
          <a:p>
            <a:r>
              <a:rPr kumimoji="1" lang="ja-JP" altLang="en-US" smtClean="0"/>
              <a:t>マスター タイトルの書式設定</a:t>
            </a:r>
            <a:endParaRPr kumimoji="1" lang="ja-JP" altLang="en-US"/>
          </a:p>
        </p:txBody>
      </p:sp>
      <p:sp>
        <p:nvSpPr>
          <p:cNvPr id="1095" name="縦書きテキスト プレースホルダー 2"/>
          <p:cNvSpPr>
            <a:spLocks noGrp="1"/>
          </p:cNvSpPr>
          <p:nvPr>
            <p:ph type="body" orient="vert" idx="1"/>
          </p:nvPr>
        </p:nvSpPr>
        <p:spPr>
          <a:xfrm>
            <a:off x="838200" y="865481"/>
            <a:ext cx="7734301" cy="1377620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96" name="日付プレースホルダー 3"/>
          <p:cNvSpPr>
            <a:spLocks noGrp="1"/>
          </p:cNvSpPr>
          <p:nvPr>
            <p:ph type="dt" sz="half" idx="10"/>
          </p:nvPr>
        </p:nvSpPr>
        <p:spPr/>
        <p:txBody>
          <a:bodyPr/>
          <a:lstStyle/>
          <a:p>
            <a:fld id="{2634A7C0-1931-4D42-8C60-025C75F77F8F}" type="datetimeFigureOut">
              <a:rPr kumimoji="1" lang="ja-JP" altLang="en-US" smtClean="0"/>
              <a:t>2020/7/27</a:t>
            </a:fld>
            <a:endParaRPr kumimoji="1" lang="ja-JP" altLang="en-US"/>
          </a:p>
        </p:txBody>
      </p:sp>
      <p:sp>
        <p:nvSpPr>
          <p:cNvPr id="1097" name="フッター プレースホルダー 4"/>
          <p:cNvSpPr>
            <a:spLocks noGrp="1"/>
          </p:cNvSpPr>
          <p:nvPr>
            <p:ph type="ftr" sz="quarter" idx="11"/>
          </p:nvPr>
        </p:nvSpPr>
        <p:spPr/>
        <p:txBody>
          <a:bodyPr/>
          <a:lstStyle/>
          <a:p>
            <a:endParaRPr kumimoji="1" lang="ja-JP" altLang="en-US"/>
          </a:p>
        </p:txBody>
      </p:sp>
      <p:sp>
        <p:nvSpPr>
          <p:cNvPr id="1098" name="スライド番号プレースホルダー 5"/>
          <p:cNvSpPr>
            <a:spLocks noGrp="1"/>
          </p:cNvSpPr>
          <p:nvPr>
            <p:ph type="sldNum" sz="quarter" idx="12"/>
          </p:nvPr>
        </p:nvSpPr>
        <p:spPr/>
        <p:txBody>
          <a:bodyPr/>
          <a:lstStyle/>
          <a:p>
            <a:fld id="{5DE7A549-C890-48AF-A539-B9E6EF455443}" type="slidenum">
              <a:rPr kumimoji="1" lang="ja-JP" altLang="en-US" smtClean="0"/>
              <a:t>‹#›</a:t>
            </a:fld>
            <a:endParaRPr kumimoji="1" lang="ja-JP" altLang="en-US"/>
          </a:p>
        </p:txBody>
      </p:sp>
    </p:spTree>
    <p:extLst>
      <p:ext uri="{BB962C8B-B14F-4D97-AF65-F5344CB8AC3E}">
        <p14:creationId xmlns:p14="http://schemas.microsoft.com/office/powerpoint/2010/main" val="995048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038"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39" name="日付プレースホルダー 3"/>
          <p:cNvSpPr>
            <a:spLocks noGrp="1"/>
          </p:cNvSpPr>
          <p:nvPr>
            <p:ph type="dt" sz="half" idx="10"/>
          </p:nvPr>
        </p:nvSpPr>
        <p:spPr/>
        <p:txBody>
          <a:bodyPr/>
          <a:lstStyle/>
          <a:p>
            <a:fld id="{2634A7C0-1931-4D42-8C60-025C75F77F8F}" type="datetimeFigureOut">
              <a:rPr kumimoji="1" lang="ja-JP" altLang="en-US" smtClean="0"/>
              <a:t>2020/7/27</a:t>
            </a:fld>
            <a:endParaRPr kumimoji="1" lang="ja-JP" altLang="en-US"/>
          </a:p>
        </p:txBody>
      </p:sp>
      <p:sp>
        <p:nvSpPr>
          <p:cNvPr id="1040" name="フッター プレースホルダー 4"/>
          <p:cNvSpPr>
            <a:spLocks noGrp="1"/>
          </p:cNvSpPr>
          <p:nvPr>
            <p:ph type="ftr" sz="quarter" idx="11"/>
          </p:nvPr>
        </p:nvSpPr>
        <p:spPr/>
        <p:txBody>
          <a:bodyPr/>
          <a:lstStyle/>
          <a:p>
            <a:endParaRPr kumimoji="1" lang="ja-JP" altLang="en-US"/>
          </a:p>
        </p:txBody>
      </p:sp>
      <p:sp>
        <p:nvSpPr>
          <p:cNvPr id="1041" name="スライド番号プレースホルダー 5"/>
          <p:cNvSpPr>
            <a:spLocks noGrp="1"/>
          </p:cNvSpPr>
          <p:nvPr>
            <p:ph type="sldNum" sz="quarter" idx="12"/>
          </p:nvPr>
        </p:nvSpPr>
        <p:spPr/>
        <p:txBody>
          <a:bodyPr/>
          <a:lstStyle/>
          <a:p>
            <a:fld id="{5DE7A549-C890-48AF-A539-B9E6EF455443}" type="slidenum">
              <a:rPr kumimoji="1" lang="ja-JP" altLang="en-US" smtClean="0"/>
              <a:t>‹#›</a:t>
            </a:fld>
            <a:endParaRPr kumimoji="1" lang="ja-JP" altLang="en-US"/>
          </a:p>
        </p:txBody>
      </p:sp>
    </p:spTree>
    <p:extLst>
      <p:ext uri="{BB962C8B-B14F-4D97-AF65-F5344CB8AC3E}">
        <p14:creationId xmlns:p14="http://schemas.microsoft.com/office/powerpoint/2010/main" val="868943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43" name="タイトル 1"/>
          <p:cNvSpPr>
            <a:spLocks noGrp="1"/>
          </p:cNvSpPr>
          <p:nvPr>
            <p:ph type="title"/>
          </p:nvPr>
        </p:nvSpPr>
        <p:spPr>
          <a:xfrm>
            <a:off x="831851" y="4052713"/>
            <a:ext cx="10515600" cy="6762043"/>
          </a:xfrm>
        </p:spPr>
        <p:txBody>
          <a:bodyPr anchor="b"/>
          <a:lstStyle>
            <a:lvl1pPr>
              <a:defRPr sz="2531"/>
            </a:lvl1pPr>
          </a:lstStyle>
          <a:p>
            <a:r>
              <a:rPr kumimoji="1" lang="ja-JP" altLang="en-US" smtClean="0"/>
              <a:t>マスター タイトルの書式設定</a:t>
            </a:r>
            <a:endParaRPr kumimoji="1" lang="ja-JP" altLang="en-US"/>
          </a:p>
        </p:txBody>
      </p:sp>
      <p:sp>
        <p:nvSpPr>
          <p:cNvPr id="1044" name="テキスト プレースホルダー 2"/>
          <p:cNvSpPr>
            <a:spLocks noGrp="1"/>
          </p:cNvSpPr>
          <p:nvPr>
            <p:ph type="body" idx="1"/>
          </p:nvPr>
        </p:nvSpPr>
        <p:spPr>
          <a:xfrm>
            <a:off x="831851" y="10878730"/>
            <a:ext cx="10515600" cy="3555999"/>
          </a:xfrm>
        </p:spPr>
        <p:txBody>
          <a:bodyPr/>
          <a:lstStyle>
            <a:lvl1pPr marL="0" indent="0">
              <a:buNone/>
              <a:defRPr sz="1013">
                <a:solidFill>
                  <a:schemeClr val="tx1">
                    <a:tint val="75000"/>
                  </a:schemeClr>
                </a:solidFill>
              </a:defRPr>
            </a:lvl1pPr>
            <a:lvl2pPr marL="192881" indent="0">
              <a:buNone/>
              <a:defRPr sz="844">
                <a:solidFill>
                  <a:schemeClr val="tx1">
                    <a:tint val="75000"/>
                  </a:schemeClr>
                </a:solidFill>
              </a:defRPr>
            </a:lvl2pPr>
            <a:lvl3pPr marL="385763" indent="0">
              <a:buNone/>
              <a:defRPr sz="760">
                <a:solidFill>
                  <a:schemeClr val="tx1">
                    <a:tint val="75000"/>
                  </a:schemeClr>
                </a:solidFill>
              </a:defRPr>
            </a:lvl3pPr>
            <a:lvl4pPr marL="578644" indent="0">
              <a:buNone/>
              <a:defRPr sz="675">
                <a:solidFill>
                  <a:schemeClr val="tx1">
                    <a:tint val="75000"/>
                  </a:schemeClr>
                </a:solidFill>
              </a:defRPr>
            </a:lvl4pPr>
            <a:lvl5pPr marL="771525" indent="0">
              <a:buNone/>
              <a:defRPr sz="675">
                <a:solidFill>
                  <a:schemeClr val="tx1">
                    <a:tint val="75000"/>
                  </a:schemeClr>
                </a:solidFill>
              </a:defRPr>
            </a:lvl5pPr>
            <a:lvl6pPr marL="964406" indent="0">
              <a:buNone/>
              <a:defRPr sz="675">
                <a:solidFill>
                  <a:schemeClr val="tx1">
                    <a:tint val="75000"/>
                  </a:schemeClr>
                </a:solidFill>
              </a:defRPr>
            </a:lvl6pPr>
            <a:lvl7pPr marL="1157288" indent="0">
              <a:buNone/>
              <a:defRPr sz="675">
                <a:solidFill>
                  <a:schemeClr val="tx1">
                    <a:tint val="75000"/>
                  </a:schemeClr>
                </a:solidFill>
              </a:defRPr>
            </a:lvl7pPr>
            <a:lvl8pPr marL="1350169" indent="0">
              <a:buNone/>
              <a:defRPr sz="675">
                <a:solidFill>
                  <a:schemeClr val="tx1">
                    <a:tint val="75000"/>
                  </a:schemeClr>
                </a:solidFill>
              </a:defRPr>
            </a:lvl8pPr>
            <a:lvl9pPr marL="1543050" indent="0">
              <a:buNone/>
              <a:defRPr sz="675">
                <a:solidFill>
                  <a:schemeClr val="tx1">
                    <a:tint val="75000"/>
                  </a:schemeClr>
                </a:solidFill>
              </a:defRPr>
            </a:lvl9pPr>
          </a:lstStyle>
          <a:p>
            <a:pPr lvl="0"/>
            <a:r>
              <a:rPr kumimoji="1" lang="ja-JP" altLang="en-US" smtClean="0"/>
              <a:t>マスター テキストの書式設定</a:t>
            </a:r>
          </a:p>
        </p:txBody>
      </p:sp>
      <p:sp>
        <p:nvSpPr>
          <p:cNvPr id="1045" name="日付プレースホルダー 3"/>
          <p:cNvSpPr>
            <a:spLocks noGrp="1"/>
          </p:cNvSpPr>
          <p:nvPr>
            <p:ph type="dt" sz="half" idx="10"/>
          </p:nvPr>
        </p:nvSpPr>
        <p:spPr/>
        <p:txBody>
          <a:bodyPr/>
          <a:lstStyle/>
          <a:p>
            <a:fld id="{2634A7C0-1931-4D42-8C60-025C75F77F8F}" type="datetimeFigureOut">
              <a:rPr kumimoji="1" lang="ja-JP" altLang="en-US" smtClean="0"/>
              <a:t>2020/7/27</a:t>
            </a:fld>
            <a:endParaRPr kumimoji="1" lang="ja-JP" altLang="en-US"/>
          </a:p>
        </p:txBody>
      </p:sp>
      <p:sp>
        <p:nvSpPr>
          <p:cNvPr id="1046" name="フッター プレースホルダー 4"/>
          <p:cNvSpPr>
            <a:spLocks noGrp="1"/>
          </p:cNvSpPr>
          <p:nvPr>
            <p:ph type="ftr" sz="quarter" idx="11"/>
          </p:nvPr>
        </p:nvSpPr>
        <p:spPr/>
        <p:txBody>
          <a:bodyPr/>
          <a:lstStyle/>
          <a:p>
            <a:endParaRPr kumimoji="1" lang="ja-JP" altLang="en-US"/>
          </a:p>
        </p:txBody>
      </p:sp>
      <p:sp>
        <p:nvSpPr>
          <p:cNvPr id="1047" name="スライド番号プレースホルダー 5"/>
          <p:cNvSpPr>
            <a:spLocks noGrp="1"/>
          </p:cNvSpPr>
          <p:nvPr>
            <p:ph type="sldNum" sz="quarter" idx="12"/>
          </p:nvPr>
        </p:nvSpPr>
        <p:spPr/>
        <p:txBody>
          <a:bodyPr/>
          <a:lstStyle/>
          <a:p>
            <a:fld id="{5DE7A549-C890-48AF-A539-B9E6EF455443}" type="slidenum">
              <a:rPr kumimoji="1" lang="ja-JP" altLang="en-US" smtClean="0"/>
              <a:t>‹#›</a:t>
            </a:fld>
            <a:endParaRPr kumimoji="1" lang="ja-JP" altLang="en-US"/>
          </a:p>
        </p:txBody>
      </p:sp>
    </p:spTree>
    <p:extLst>
      <p:ext uri="{BB962C8B-B14F-4D97-AF65-F5344CB8AC3E}">
        <p14:creationId xmlns:p14="http://schemas.microsoft.com/office/powerpoint/2010/main" val="1733526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050" name="コンテンツ プレースホルダー 2"/>
          <p:cNvSpPr>
            <a:spLocks noGrp="1"/>
          </p:cNvSpPr>
          <p:nvPr>
            <p:ph sz="half" idx="1"/>
          </p:nvPr>
        </p:nvSpPr>
        <p:spPr>
          <a:xfrm>
            <a:off x="838201" y="4327408"/>
            <a:ext cx="5181600" cy="1031428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51" name="コンテンツ プレースホルダー 3"/>
          <p:cNvSpPr>
            <a:spLocks noGrp="1"/>
          </p:cNvSpPr>
          <p:nvPr>
            <p:ph sz="half" idx="2"/>
          </p:nvPr>
        </p:nvSpPr>
        <p:spPr>
          <a:xfrm>
            <a:off x="6172201" y="4327408"/>
            <a:ext cx="5181600" cy="1031428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52" name="日付プレースホルダー 4"/>
          <p:cNvSpPr>
            <a:spLocks noGrp="1"/>
          </p:cNvSpPr>
          <p:nvPr>
            <p:ph type="dt" sz="half" idx="10"/>
          </p:nvPr>
        </p:nvSpPr>
        <p:spPr/>
        <p:txBody>
          <a:bodyPr/>
          <a:lstStyle/>
          <a:p>
            <a:fld id="{2634A7C0-1931-4D42-8C60-025C75F77F8F}" type="datetimeFigureOut">
              <a:rPr kumimoji="1" lang="ja-JP" altLang="en-US" smtClean="0"/>
              <a:t>2020/7/27</a:t>
            </a:fld>
            <a:endParaRPr kumimoji="1" lang="ja-JP" altLang="en-US"/>
          </a:p>
        </p:txBody>
      </p:sp>
      <p:sp>
        <p:nvSpPr>
          <p:cNvPr id="1053" name="フッター プレースホルダー 5"/>
          <p:cNvSpPr>
            <a:spLocks noGrp="1"/>
          </p:cNvSpPr>
          <p:nvPr>
            <p:ph type="ftr" sz="quarter" idx="11"/>
          </p:nvPr>
        </p:nvSpPr>
        <p:spPr/>
        <p:txBody>
          <a:bodyPr/>
          <a:lstStyle/>
          <a:p>
            <a:endParaRPr kumimoji="1" lang="ja-JP" altLang="en-US"/>
          </a:p>
        </p:txBody>
      </p:sp>
      <p:sp>
        <p:nvSpPr>
          <p:cNvPr id="1054" name="スライド番号プレースホルダー 6"/>
          <p:cNvSpPr>
            <a:spLocks noGrp="1"/>
          </p:cNvSpPr>
          <p:nvPr>
            <p:ph type="sldNum" sz="quarter" idx="12"/>
          </p:nvPr>
        </p:nvSpPr>
        <p:spPr/>
        <p:txBody>
          <a:bodyPr/>
          <a:lstStyle/>
          <a:p>
            <a:fld id="{5DE7A549-C890-48AF-A539-B9E6EF455443}" type="slidenum">
              <a:rPr kumimoji="1" lang="ja-JP" altLang="en-US" smtClean="0"/>
              <a:t>‹#›</a:t>
            </a:fld>
            <a:endParaRPr kumimoji="1" lang="ja-JP" altLang="en-US"/>
          </a:p>
        </p:txBody>
      </p:sp>
    </p:spTree>
    <p:extLst>
      <p:ext uri="{BB962C8B-B14F-4D97-AF65-F5344CB8AC3E}">
        <p14:creationId xmlns:p14="http://schemas.microsoft.com/office/powerpoint/2010/main" val="50126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56" name="タイトル 1"/>
          <p:cNvSpPr>
            <a:spLocks noGrp="1"/>
          </p:cNvSpPr>
          <p:nvPr>
            <p:ph type="title"/>
          </p:nvPr>
        </p:nvSpPr>
        <p:spPr>
          <a:xfrm>
            <a:off x="839789" y="865483"/>
            <a:ext cx="10515600" cy="3142075"/>
          </a:xfrm>
        </p:spPr>
        <p:txBody>
          <a:bodyPr/>
          <a:lstStyle/>
          <a:p>
            <a:r>
              <a:rPr kumimoji="1" lang="ja-JP" altLang="en-US" smtClean="0"/>
              <a:t>マスター タイトルの書式設定</a:t>
            </a:r>
            <a:endParaRPr kumimoji="1" lang="ja-JP" altLang="en-US"/>
          </a:p>
        </p:txBody>
      </p:sp>
      <p:sp>
        <p:nvSpPr>
          <p:cNvPr id="1057" name="テキスト プレースホルダー 2"/>
          <p:cNvSpPr>
            <a:spLocks noGrp="1"/>
          </p:cNvSpPr>
          <p:nvPr>
            <p:ph type="body" idx="1"/>
          </p:nvPr>
        </p:nvSpPr>
        <p:spPr>
          <a:xfrm>
            <a:off x="839790" y="3984979"/>
            <a:ext cx="5157787" cy="1952976"/>
          </a:xfrm>
        </p:spPr>
        <p:txBody>
          <a:bodyPr anchor="b"/>
          <a:lstStyle>
            <a:lvl1pPr marL="0" indent="0">
              <a:buNone/>
              <a:defRPr sz="1013" b="1"/>
            </a:lvl1pPr>
            <a:lvl2pPr marL="192881" indent="0">
              <a:buNone/>
              <a:defRPr sz="844" b="1"/>
            </a:lvl2pPr>
            <a:lvl3pPr marL="385763" indent="0">
              <a:buNone/>
              <a:defRPr sz="760" b="1"/>
            </a:lvl3pPr>
            <a:lvl4pPr marL="578644" indent="0">
              <a:buNone/>
              <a:defRPr sz="675" b="1"/>
            </a:lvl4pPr>
            <a:lvl5pPr marL="771525" indent="0">
              <a:buNone/>
              <a:defRPr sz="675" b="1"/>
            </a:lvl5pPr>
            <a:lvl6pPr marL="964406" indent="0">
              <a:buNone/>
              <a:defRPr sz="675" b="1"/>
            </a:lvl6pPr>
            <a:lvl7pPr marL="1157288" indent="0">
              <a:buNone/>
              <a:defRPr sz="675" b="1"/>
            </a:lvl7pPr>
            <a:lvl8pPr marL="1350169" indent="0">
              <a:buNone/>
              <a:defRPr sz="675" b="1"/>
            </a:lvl8pPr>
            <a:lvl9pPr marL="1543050" indent="0">
              <a:buNone/>
              <a:defRPr sz="675" b="1"/>
            </a:lvl9pPr>
          </a:lstStyle>
          <a:p>
            <a:pPr lvl="0"/>
            <a:r>
              <a:rPr kumimoji="1" lang="ja-JP" altLang="en-US" smtClean="0"/>
              <a:t>マスター テキストの書式設定</a:t>
            </a:r>
          </a:p>
        </p:txBody>
      </p:sp>
      <p:sp>
        <p:nvSpPr>
          <p:cNvPr id="1058" name="コンテンツ プレースホルダー 3"/>
          <p:cNvSpPr>
            <a:spLocks noGrp="1"/>
          </p:cNvSpPr>
          <p:nvPr>
            <p:ph sz="half" idx="2"/>
          </p:nvPr>
        </p:nvSpPr>
        <p:spPr>
          <a:xfrm>
            <a:off x="839790" y="5937958"/>
            <a:ext cx="5157787" cy="8733839"/>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59" name="テキスト プレースホルダー 4"/>
          <p:cNvSpPr>
            <a:spLocks noGrp="1"/>
          </p:cNvSpPr>
          <p:nvPr>
            <p:ph type="body" sz="quarter" idx="3"/>
          </p:nvPr>
        </p:nvSpPr>
        <p:spPr>
          <a:xfrm>
            <a:off x="6172202" y="3984979"/>
            <a:ext cx="5183188" cy="1952976"/>
          </a:xfrm>
        </p:spPr>
        <p:txBody>
          <a:bodyPr anchor="b"/>
          <a:lstStyle>
            <a:lvl1pPr marL="0" indent="0">
              <a:buNone/>
              <a:defRPr sz="1013" b="1"/>
            </a:lvl1pPr>
            <a:lvl2pPr marL="192881" indent="0">
              <a:buNone/>
              <a:defRPr sz="844" b="1"/>
            </a:lvl2pPr>
            <a:lvl3pPr marL="385763" indent="0">
              <a:buNone/>
              <a:defRPr sz="760" b="1"/>
            </a:lvl3pPr>
            <a:lvl4pPr marL="578644" indent="0">
              <a:buNone/>
              <a:defRPr sz="675" b="1"/>
            </a:lvl4pPr>
            <a:lvl5pPr marL="771525" indent="0">
              <a:buNone/>
              <a:defRPr sz="675" b="1"/>
            </a:lvl5pPr>
            <a:lvl6pPr marL="964406" indent="0">
              <a:buNone/>
              <a:defRPr sz="675" b="1"/>
            </a:lvl6pPr>
            <a:lvl7pPr marL="1157288" indent="0">
              <a:buNone/>
              <a:defRPr sz="675" b="1"/>
            </a:lvl7pPr>
            <a:lvl8pPr marL="1350169" indent="0">
              <a:buNone/>
              <a:defRPr sz="675" b="1"/>
            </a:lvl8pPr>
            <a:lvl9pPr marL="1543050" indent="0">
              <a:buNone/>
              <a:defRPr sz="675" b="1"/>
            </a:lvl9pPr>
          </a:lstStyle>
          <a:p>
            <a:pPr lvl="0"/>
            <a:r>
              <a:rPr kumimoji="1" lang="ja-JP" altLang="en-US" smtClean="0"/>
              <a:t>マスター テキストの書式設定</a:t>
            </a:r>
          </a:p>
        </p:txBody>
      </p:sp>
      <p:sp>
        <p:nvSpPr>
          <p:cNvPr id="1060" name="コンテンツ プレースホルダー 5"/>
          <p:cNvSpPr>
            <a:spLocks noGrp="1"/>
          </p:cNvSpPr>
          <p:nvPr>
            <p:ph sz="quarter" idx="4"/>
          </p:nvPr>
        </p:nvSpPr>
        <p:spPr>
          <a:xfrm>
            <a:off x="6172202" y="5937958"/>
            <a:ext cx="5183188" cy="8733839"/>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61" name="日付プレースホルダー 6"/>
          <p:cNvSpPr>
            <a:spLocks noGrp="1"/>
          </p:cNvSpPr>
          <p:nvPr>
            <p:ph type="dt" sz="half" idx="10"/>
          </p:nvPr>
        </p:nvSpPr>
        <p:spPr/>
        <p:txBody>
          <a:bodyPr/>
          <a:lstStyle/>
          <a:p>
            <a:fld id="{2634A7C0-1931-4D42-8C60-025C75F77F8F}" type="datetimeFigureOut">
              <a:rPr kumimoji="1" lang="ja-JP" altLang="en-US" smtClean="0"/>
              <a:t>2020/7/27</a:t>
            </a:fld>
            <a:endParaRPr kumimoji="1" lang="ja-JP" altLang="en-US"/>
          </a:p>
        </p:txBody>
      </p:sp>
      <p:sp>
        <p:nvSpPr>
          <p:cNvPr id="1062" name="フッター プレースホルダー 7"/>
          <p:cNvSpPr>
            <a:spLocks noGrp="1"/>
          </p:cNvSpPr>
          <p:nvPr>
            <p:ph type="ftr" sz="quarter" idx="11"/>
          </p:nvPr>
        </p:nvSpPr>
        <p:spPr/>
        <p:txBody>
          <a:bodyPr/>
          <a:lstStyle/>
          <a:p>
            <a:endParaRPr kumimoji="1" lang="ja-JP" altLang="en-US"/>
          </a:p>
        </p:txBody>
      </p:sp>
      <p:sp>
        <p:nvSpPr>
          <p:cNvPr id="1063" name="スライド番号プレースホルダー 8"/>
          <p:cNvSpPr>
            <a:spLocks noGrp="1"/>
          </p:cNvSpPr>
          <p:nvPr>
            <p:ph type="sldNum" sz="quarter" idx="12"/>
          </p:nvPr>
        </p:nvSpPr>
        <p:spPr/>
        <p:txBody>
          <a:bodyPr/>
          <a:lstStyle/>
          <a:p>
            <a:fld id="{5DE7A549-C890-48AF-A539-B9E6EF455443}" type="slidenum">
              <a:rPr kumimoji="1" lang="ja-JP" altLang="en-US" smtClean="0"/>
              <a:t>‹#›</a:t>
            </a:fld>
            <a:endParaRPr kumimoji="1" lang="ja-JP" altLang="en-US"/>
          </a:p>
        </p:txBody>
      </p:sp>
    </p:spTree>
    <p:extLst>
      <p:ext uri="{BB962C8B-B14F-4D97-AF65-F5344CB8AC3E}">
        <p14:creationId xmlns:p14="http://schemas.microsoft.com/office/powerpoint/2010/main" val="1156923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066" name="日付プレースホルダー 2"/>
          <p:cNvSpPr>
            <a:spLocks noGrp="1"/>
          </p:cNvSpPr>
          <p:nvPr>
            <p:ph type="dt" sz="half" idx="10"/>
          </p:nvPr>
        </p:nvSpPr>
        <p:spPr/>
        <p:txBody>
          <a:bodyPr/>
          <a:lstStyle/>
          <a:p>
            <a:fld id="{2634A7C0-1931-4D42-8C60-025C75F77F8F}" type="datetimeFigureOut">
              <a:rPr kumimoji="1" lang="ja-JP" altLang="en-US" smtClean="0"/>
              <a:t>2020/7/27</a:t>
            </a:fld>
            <a:endParaRPr kumimoji="1" lang="ja-JP" altLang="en-US"/>
          </a:p>
        </p:txBody>
      </p:sp>
      <p:sp>
        <p:nvSpPr>
          <p:cNvPr id="1067" name="フッター プレースホルダー 3"/>
          <p:cNvSpPr>
            <a:spLocks noGrp="1"/>
          </p:cNvSpPr>
          <p:nvPr>
            <p:ph type="ftr" sz="quarter" idx="11"/>
          </p:nvPr>
        </p:nvSpPr>
        <p:spPr/>
        <p:txBody>
          <a:bodyPr/>
          <a:lstStyle/>
          <a:p>
            <a:endParaRPr kumimoji="1" lang="ja-JP" altLang="en-US"/>
          </a:p>
        </p:txBody>
      </p:sp>
      <p:sp>
        <p:nvSpPr>
          <p:cNvPr id="1068" name="スライド番号プレースホルダー 4"/>
          <p:cNvSpPr>
            <a:spLocks noGrp="1"/>
          </p:cNvSpPr>
          <p:nvPr>
            <p:ph type="sldNum" sz="quarter" idx="12"/>
          </p:nvPr>
        </p:nvSpPr>
        <p:spPr/>
        <p:txBody>
          <a:bodyPr/>
          <a:lstStyle/>
          <a:p>
            <a:fld id="{5DE7A549-C890-48AF-A539-B9E6EF455443}" type="slidenum">
              <a:rPr kumimoji="1" lang="ja-JP" altLang="en-US" smtClean="0"/>
              <a:t>‹#›</a:t>
            </a:fld>
            <a:endParaRPr kumimoji="1" lang="ja-JP" altLang="en-US"/>
          </a:p>
        </p:txBody>
      </p:sp>
    </p:spTree>
    <p:extLst>
      <p:ext uri="{BB962C8B-B14F-4D97-AF65-F5344CB8AC3E}">
        <p14:creationId xmlns:p14="http://schemas.microsoft.com/office/powerpoint/2010/main" val="886840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70" name="日付プレースホルダー 1"/>
          <p:cNvSpPr>
            <a:spLocks noGrp="1"/>
          </p:cNvSpPr>
          <p:nvPr>
            <p:ph type="dt" sz="half" idx="10"/>
          </p:nvPr>
        </p:nvSpPr>
        <p:spPr/>
        <p:txBody>
          <a:bodyPr/>
          <a:lstStyle/>
          <a:p>
            <a:fld id="{2634A7C0-1931-4D42-8C60-025C75F77F8F}" type="datetimeFigureOut">
              <a:rPr kumimoji="1" lang="ja-JP" altLang="en-US" smtClean="0"/>
              <a:t>2020/7/27</a:t>
            </a:fld>
            <a:endParaRPr kumimoji="1" lang="ja-JP" altLang="en-US"/>
          </a:p>
        </p:txBody>
      </p:sp>
      <p:sp>
        <p:nvSpPr>
          <p:cNvPr id="1071" name="フッター プレースホルダー 2"/>
          <p:cNvSpPr>
            <a:spLocks noGrp="1"/>
          </p:cNvSpPr>
          <p:nvPr>
            <p:ph type="ftr" sz="quarter" idx="11"/>
          </p:nvPr>
        </p:nvSpPr>
        <p:spPr/>
        <p:txBody>
          <a:bodyPr/>
          <a:lstStyle/>
          <a:p>
            <a:endParaRPr kumimoji="1" lang="ja-JP" altLang="en-US"/>
          </a:p>
        </p:txBody>
      </p:sp>
      <p:sp>
        <p:nvSpPr>
          <p:cNvPr id="1072" name="スライド番号プレースホルダー 3"/>
          <p:cNvSpPr>
            <a:spLocks noGrp="1"/>
          </p:cNvSpPr>
          <p:nvPr>
            <p:ph type="sldNum" sz="quarter" idx="12"/>
          </p:nvPr>
        </p:nvSpPr>
        <p:spPr/>
        <p:txBody>
          <a:bodyPr/>
          <a:lstStyle/>
          <a:p>
            <a:fld id="{5DE7A549-C890-48AF-A539-B9E6EF455443}" type="slidenum">
              <a:rPr kumimoji="1" lang="ja-JP" altLang="en-US" smtClean="0"/>
              <a:t>‹#›</a:t>
            </a:fld>
            <a:endParaRPr kumimoji="1" lang="ja-JP" altLang="en-US"/>
          </a:p>
        </p:txBody>
      </p:sp>
    </p:spTree>
    <p:extLst>
      <p:ext uri="{BB962C8B-B14F-4D97-AF65-F5344CB8AC3E}">
        <p14:creationId xmlns:p14="http://schemas.microsoft.com/office/powerpoint/2010/main" val="3193383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0" name=""/>
        <p:cNvGrpSpPr/>
        <p:nvPr/>
      </p:nvGrpSpPr>
      <p:grpSpPr>
        <a:xfrm>
          <a:off x="0" y="0"/>
          <a:ext cx="0" cy="0"/>
          <a:chOff x="0" y="0"/>
          <a:chExt cx="0" cy="0"/>
        </a:xfrm>
      </p:grpSpPr>
      <p:sp>
        <p:nvSpPr>
          <p:cNvPr id="1074" name="タイトル 1"/>
          <p:cNvSpPr>
            <a:spLocks noGrp="1"/>
          </p:cNvSpPr>
          <p:nvPr>
            <p:ph type="title"/>
          </p:nvPr>
        </p:nvSpPr>
        <p:spPr>
          <a:xfrm>
            <a:off x="839789" y="1083733"/>
            <a:ext cx="3932237" cy="3793067"/>
          </a:xfrm>
        </p:spPr>
        <p:txBody>
          <a:bodyPr anchor="b"/>
          <a:lstStyle>
            <a:lvl1pPr>
              <a:defRPr sz="1350"/>
            </a:lvl1pPr>
          </a:lstStyle>
          <a:p>
            <a:r>
              <a:rPr kumimoji="1" lang="ja-JP" altLang="en-US" smtClean="0"/>
              <a:t>マスター タイトルの書式設定</a:t>
            </a:r>
            <a:endParaRPr kumimoji="1" lang="ja-JP" altLang="en-US"/>
          </a:p>
        </p:txBody>
      </p:sp>
      <p:sp>
        <p:nvSpPr>
          <p:cNvPr id="1075" name="コンテンツ プレースホルダー 2"/>
          <p:cNvSpPr>
            <a:spLocks noGrp="1"/>
          </p:cNvSpPr>
          <p:nvPr>
            <p:ph idx="1"/>
          </p:nvPr>
        </p:nvSpPr>
        <p:spPr>
          <a:xfrm>
            <a:off x="5183189" y="2340564"/>
            <a:ext cx="6172201" cy="11552296"/>
          </a:xfrm>
        </p:spPr>
        <p:txBody>
          <a:bodyPr/>
          <a:lstStyle>
            <a:lvl1pPr>
              <a:defRPr sz="1350"/>
            </a:lvl1pPr>
            <a:lvl2pPr>
              <a:defRPr sz="1181"/>
            </a:lvl2pPr>
            <a:lvl3pPr>
              <a:defRPr sz="1013"/>
            </a:lvl3pPr>
            <a:lvl4pPr>
              <a:defRPr sz="844"/>
            </a:lvl4pPr>
            <a:lvl5pPr>
              <a:defRPr sz="844"/>
            </a:lvl5pPr>
            <a:lvl6pPr>
              <a:defRPr sz="844"/>
            </a:lvl6pPr>
            <a:lvl7pPr>
              <a:defRPr sz="844"/>
            </a:lvl7pPr>
            <a:lvl8pPr>
              <a:defRPr sz="844"/>
            </a:lvl8pPr>
            <a:lvl9pPr>
              <a:defRPr sz="844"/>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76" name="テキスト プレースホルダー 3"/>
          <p:cNvSpPr>
            <a:spLocks noGrp="1"/>
          </p:cNvSpPr>
          <p:nvPr>
            <p:ph type="body" sz="half" idx="2"/>
          </p:nvPr>
        </p:nvSpPr>
        <p:spPr>
          <a:xfrm>
            <a:off x="839789" y="4876800"/>
            <a:ext cx="3932237" cy="9034875"/>
          </a:xfrm>
        </p:spPr>
        <p:txBody>
          <a:bodyPr/>
          <a:lstStyle>
            <a:lvl1pPr marL="0" indent="0">
              <a:buNone/>
              <a:defRPr sz="675"/>
            </a:lvl1pPr>
            <a:lvl2pPr marL="192881" indent="0">
              <a:buNone/>
              <a:defRPr sz="591"/>
            </a:lvl2pPr>
            <a:lvl3pPr marL="385763" indent="0">
              <a:buNone/>
              <a:defRPr sz="506"/>
            </a:lvl3pPr>
            <a:lvl4pPr marL="578644" indent="0">
              <a:buNone/>
              <a:defRPr sz="422"/>
            </a:lvl4pPr>
            <a:lvl5pPr marL="771525" indent="0">
              <a:buNone/>
              <a:defRPr sz="422"/>
            </a:lvl5pPr>
            <a:lvl6pPr marL="964406" indent="0">
              <a:buNone/>
              <a:defRPr sz="422"/>
            </a:lvl6pPr>
            <a:lvl7pPr marL="1157288" indent="0">
              <a:buNone/>
              <a:defRPr sz="422"/>
            </a:lvl7pPr>
            <a:lvl8pPr marL="1350169" indent="0">
              <a:buNone/>
              <a:defRPr sz="422"/>
            </a:lvl8pPr>
            <a:lvl9pPr marL="1543050" indent="0">
              <a:buNone/>
              <a:defRPr sz="422"/>
            </a:lvl9pPr>
          </a:lstStyle>
          <a:p>
            <a:pPr lvl="0"/>
            <a:r>
              <a:rPr kumimoji="1" lang="ja-JP" altLang="en-US" smtClean="0"/>
              <a:t>マスター テキストの書式設定</a:t>
            </a:r>
          </a:p>
        </p:txBody>
      </p:sp>
      <p:sp>
        <p:nvSpPr>
          <p:cNvPr id="1077" name="日付プレースホルダー 4"/>
          <p:cNvSpPr>
            <a:spLocks noGrp="1"/>
          </p:cNvSpPr>
          <p:nvPr>
            <p:ph type="dt" sz="half" idx="10"/>
          </p:nvPr>
        </p:nvSpPr>
        <p:spPr/>
        <p:txBody>
          <a:bodyPr/>
          <a:lstStyle/>
          <a:p>
            <a:fld id="{2634A7C0-1931-4D42-8C60-025C75F77F8F}" type="datetimeFigureOut">
              <a:rPr kumimoji="1" lang="ja-JP" altLang="en-US" smtClean="0"/>
              <a:t>2020/7/27</a:t>
            </a:fld>
            <a:endParaRPr kumimoji="1" lang="ja-JP" altLang="en-US"/>
          </a:p>
        </p:txBody>
      </p:sp>
      <p:sp>
        <p:nvSpPr>
          <p:cNvPr id="1078" name="フッター プレースホルダー 5"/>
          <p:cNvSpPr>
            <a:spLocks noGrp="1"/>
          </p:cNvSpPr>
          <p:nvPr>
            <p:ph type="ftr" sz="quarter" idx="11"/>
          </p:nvPr>
        </p:nvSpPr>
        <p:spPr/>
        <p:txBody>
          <a:bodyPr/>
          <a:lstStyle/>
          <a:p>
            <a:endParaRPr kumimoji="1" lang="ja-JP" altLang="en-US"/>
          </a:p>
        </p:txBody>
      </p:sp>
      <p:sp>
        <p:nvSpPr>
          <p:cNvPr id="1079" name="スライド番号プレースホルダー 6"/>
          <p:cNvSpPr>
            <a:spLocks noGrp="1"/>
          </p:cNvSpPr>
          <p:nvPr>
            <p:ph type="sldNum" sz="quarter" idx="12"/>
          </p:nvPr>
        </p:nvSpPr>
        <p:spPr/>
        <p:txBody>
          <a:bodyPr/>
          <a:lstStyle/>
          <a:p>
            <a:fld id="{5DE7A549-C890-48AF-A539-B9E6EF455443}" type="slidenum">
              <a:rPr kumimoji="1" lang="ja-JP" altLang="en-US" smtClean="0"/>
              <a:t>‹#›</a:t>
            </a:fld>
            <a:endParaRPr kumimoji="1" lang="ja-JP" altLang="en-US"/>
          </a:p>
        </p:txBody>
      </p:sp>
    </p:spTree>
    <p:extLst>
      <p:ext uri="{BB962C8B-B14F-4D97-AF65-F5344CB8AC3E}">
        <p14:creationId xmlns:p14="http://schemas.microsoft.com/office/powerpoint/2010/main" val="2715373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81" name="タイトル 1"/>
          <p:cNvSpPr>
            <a:spLocks noGrp="1"/>
          </p:cNvSpPr>
          <p:nvPr>
            <p:ph type="title"/>
          </p:nvPr>
        </p:nvSpPr>
        <p:spPr>
          <a:xfrm>
            <a:off x="839789" y="1083733"/>
            <a:ext cx="3932237" cy="3793067"/>
          </a:xfrm>
        </p:spPr>
        <p:txBody>
          <a:bodyPr anchor="b"/>
          <a:lstStyle>
            <a:lvl1pPr>
              <a:defRPr sz="1350"/>
            </a:lvl1pPr>
          </a:lstStyle>
          <a:p>
            <a:r>
              <a:rPr kumimoji="1" lang="ja-JP" altLang="en-US" smtClean="0"/>
              <a:t>マスター タイトルの書式設定</a:t>
            </a:r>
            <a:endParaRPr kumimoji="1" lang="ja-JP" altLang="en-US"/>
          </a:p>
        </p:txBody>
      </p:sp>
      <p:sp>
        <p:nvSpPr>
          <p:cNvPr id="1082" name="図プレースホルダー 2"/>
          <p:cNvSpPr>
            <a:spLocks noGrp="1"/>
          </p:cNvSpPr>
          <p:nvPr>
            <p:ph type="pic" idx="1"/>
          </p:nvPr>
        </p:nvSpPr>
        <p:spPr>
          <a:xfrm>
            <a:off x="5183189" y="2340564"/>
            <a:ext cx="6172201" cy="11552296"/>
          </a:xfrm>
        </p:spPr>
        <p:txBody>
          <a:bodyPr/>
          <a:lstStyle>
            <a:lvl1pPr marL="0" indent="0">
              <a:buNone/>
              <a:defRPr sz="1350"/>
            </a:lvl1pPr>
            <a:lvl2pPr marL="192881" indent="0">
              <a:buNone/>
              <a:defRPr sz="1181"/>
            </a:lvl2pPr>
            <a:lvl3pPr marL="385763" indent="0">
              <a:buNone/>
              <a:defRPr sz="1013"/>
            </a:lvl3pPr>
            <a:lvl4pPr marL="578644" indent="0">
              <a:buNone/>
              <a:defRPr sz="844"/>
            </a:lvl4pPr>
            <a:lvl5pPr marL="771525" indent="0">
              <a:buNone/>
              <a:defRPr sz="844"/>
            </a:lvl5pPr>
            <a:lvl6pPr marL="964406" indent="0">
              <a:buNone/>
              <a:defRPr sz="844"/>
            </a:lvl6pPr>
            <a:lvl7pPr marL="1157288" indent="0">
              <a:buNone/>
              <a:defRPr sz="844"/>
            </a:lvl7pPr>
            <a:lvl8pPr marL="1350169" indent="0">
              <a:buNone/>
              <a:defRPr sz="844"/>
            </a:lvl8pPr>
            <a:lvl9pPr marL="1543050" indent="0">
              <a:buNone/>
              <a:defRPr sz="844"/>
            </a:lvl9pPr>
          </a:lstStyle>
          <a:p>
            <a:r>
              <a:rPr kumimoji="1" lang="ja-JP" altLang="en-US" smtClean="0"/>
              <a:t>図を追加</a:t>
            </a:r>
            <a:endParaRPr kumimoji="1" lang="ja-JP" altLang="en-US"/>
          </a:p>
        </p:txBody>
      </p:sp>
      <p:sp>
        <p:nvSpPr>
          <p:cNvPr id="1083" name="テキスト プレースホルダー 3"/>
          <p:cNvSpPr>
            <a:spLocks noGrp="1"/>
          </p:cNvSpPr>
          <p:nvPr>
            <p:ph type="body" sz="half" idx="2"/>
          </p:nvPr>
        </p:nvSpPr>
        <p:spPr>
          <a:xfrm>
            <a:off x="839789" y="4876800"/>
            <a:ext cx="3932237" cy="9034875"/>
          </a:xfrm>
        </p:spPr>
        <p:txBody>
          <a:bodyPr/>
          <a:lstStyle>
            <a:lvl1pPr marL="0" indent="0">
              <a:buNone/>
              <a:defRPr sz="675"/>
            </a:lvl1pPr>
            <a:lvl2pPr marL="192881" indent="0">
              <a:buNone/>
              <a:defRPr sz="591"/>
            </a:lvl2pPr>
            <a:lvl3pPr marL="385763" indent="0">
              <a:buNone/>
              <a:defRPr sz="506"/>
            </a:lvl3pPr>
            <a:lvl4pPr marL="578644" indent="0">
              <a:buNone/>
              <a:defRPr sz="422"/>
            </a:lvl4pPr>
            <a:lvl5pPr marL="771525" indent="0">
              <a:buNone/>
              <a:defRPr sz="422"/>
            </a:lvl5pPr>
            <a:lvl6pPr marL="964406" indent="0">
              <a:buNone/>
              <a:defRPr sz="422"/>
            </a:lvl6pPr>
            <a:lvl7pPr marL="1157288" indent="0">
              <a:buNone/>
              <a:defRPr sz="422"/>
            </a:lvl7pPr>
            <a:lvl8pPr marL="1350169" indent="0">
              <a:buNone/>
              <a:defRPr sz="422"/>
            </a:lvl8pPr>
            <a:lvl9pPr marL="1543050" indent="0">
              <a:buNone/>
              <a:defRPr sz="422"/>
            </a:lvl9pPr>
          </a:lstStyle>
          <a:p>
            <a:pPr lvl="0"/>
            <a:r>
              <a:rPr kumimoji="1" lang="ja-JP" altLang="en-US" smtClean="0"/>
              <a:t>マスター テキストの書式設定</a:t>
            </a:r>
          </a:p>
        </p:txBody>
      </p:sp>
      <p:sp>
        <p:nvSpPr>
          <p:cNvPr id="1084" name="日付プレースホルダー 4"/>
          <p:cNvSpPr>
            <a:spLocks noGrp="1"/>
          </p:cNvSpPr>
          <p:nvPr>
            <p:ph type="dt" sz="half" idx="10"/>
          </p:nvPr>
        </p:nvSpPr>
        <p:spPr/>
        <p:txBody>
          <a:bodyPr/>
          <a:lstStyle/>
          <a:p>
            <a:fld id="{2634A7C0-1931-4D42-8C60-025C75F77F8F}" type="datetimeFigureOut">
              <a:rPr kumimoji="1" lang="ja-JP" altLang="en-US" smtClean="0"/>
              <a:t>2020/7/27</a:t>
            </a:fld>
            <a:endParaRPr kumimoji="1" lang="ja-JP" altLang="en-US"/>
          </a:p>
        </p:txBody>
      </p:sp>
      <p:sp>
        <p:nvSpPr>
          <p:cNvPr id="1085" name="フッター プレースホルダー 5"/>
          <p:cNvSpPr>
            <a:spLocks noGrp="1"/>
          </p:cNvSpPr>
          <p:nvPr>
            <p:ph type="ftr" sz="quarter" idx="11"/>
          </p:nvPr>
        </p:nvSpPr>
        <p:spPr/>
        <p:txBody>
          <a:bodyPr/>
          <a:lstStyle/>
          <a:p>
            <a:endParaRPr kumimoji="1" lang="ja-JP" altLang="en-US"/>
          </a:p>
        </p:txBody>
      </p:sp>
      <p:sp>
        <p:nvSpPr>
          <p:cNvPr id="1086" name="スライド番号プレースホルダー 6"/>
          <p:cNvSpPr>
            <a:spLocks noGrp="1"/>
          </p:cNvSpPr>
          <p:nvPr>
            <p:ph type="sldNum" sz="quarter" idx="12"/>
          </p:nvPr>
        </p:nvSpPr>
        <p:spPr/>
        <p:txBody>
          <a:bodyPr/>
          <a:lstStyle/>
          <a:p>
            <a:fld id="{5DE7A549-C890-48AF-A539-B9E6EF455443}" type="slidenum">
              <a:rPr kumimoji="1" lang="ja-JP" altLang="en-US" smtClean="0"/>
              <a:t>‹#›</a:t>
            </a:fld>
            <a:endParaRPr kumimoji="1" lang="ja-JP" altLang="en-US"/>
          </a:p>
        </p:txBody>
      </p:sp>
    </p:spTree>
    <p:extLst>
      <p:ext uri="{BB962C8B-B14F-4D97-AF65-F5344CB8AC3E}">
        <p14:creationId xmlns:p14="http://schemas.microsoft.com/office/powerpoint/2010/main" val="2405194386"/>
      </p:ext>
    </p:extLst>
  </p:cSld>
  <p:clrMapOvr>
    <a:masterClrMapping/>
  </p:clrMapOvr>
</p:sldLayout>
</file>

<file path=ppt/slideMasters/_rels/slideMaster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025" name="タイトル プレースホルダー 1"/>
          <p:cNvSpPr>
            <a:spLocks noGrp="1"/>
          </p:cNvSpPr>
          <p:nvPr>
            <p:ph type="title"/>
          </p:nvPr>
        </p:nvSpPr>
        <p:spPr>
          <a:xfrm>
            <a:off x="838202" y="865483"/>
            <a:ext cx="10515600" cy="3142075"/>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1026" name="テキスト プレースホルダー 2"/>
          <p:cNvSpPr>
            <a:spLocks noGrp="1"/>
          </p:cNvSpPr>
          <p:nvPr>
            <p:ph type="body" idx="1"/>
          </p:nvPr>
        </p:nvSpPr>
        <p:spPr>
          <a:xfrm>
            <a:off x="838202" y="4327408"/>
            <a:ext cx="10515600" cy="1031428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27" name="日付プレースホルダー 3"/>
          <p:cNvSpPr>
            <a:spLocks noGrp="1"/>
          </p:cNvSpPr>
          <p:nvPr>
            <p:ph type="dt" sz="half" idx="2"/>
          </p:nvPr>
        </p:nvSpPr>
        <p:spPr>
          <a:xfrm>
            <a:off x="838201" y="15066908"/>
            <a:ext cx="2743200" cy="865481"/>
          </a:xfrm>
          <a:prstGeom prst="rect">
            <a:avLst/>
          </a:prstGeom>
        </p:spPr>
        <p:txBody>
          <a:bodyPr vert="horz" lIns="91440" tIns="45720" rIns="91440" bIns="45720" rtlCol="0" anchor="ctr"/>
          <a:lstStyle>
            <a:lvl1pPr algn="l">
              <a:defRPr sz="506">
                <a:solidFill>
                  <a:schemeClr val="tx1">
                    <a:tint val="75000"/>
                  </a:schemeClr>
                </a:solidFill>
              </a:defRPr>
            </a:lvl1pPr>
          </a:lstStyle>
          <a:p>
            <a:fld id="{2634A7C0-1931-4D42-8C60-025C75F77F8F}" type="datetimeFigureOut">
              <a:rPr kumimoji="1" lang="ja-JP" altLang="en-US" smtClean="0"/>
              <a:t>2020/7/27</a:t>
            </a:fld>
            <a:endParaRPr kumimoji="1" lang="ja-JP" altLang="en-US"/>
          </a:p>
        </p:txBody>
      </p:sp>
      <p:sp>
        <p:nvSpPr>
          <p:cNvPr id="1028" name="フッター プレースホルダー 4"/>
          <p:cNvSpPr>
            <a:spLocks noGrp="1"/>
          </p:cNvSpPr>
          <p:nvPr>
            <p:ph type="ftr" sz="quarter" idx="3"/>
          </p:nvPr>
        </p:nvSpPr>
        <p:spPr>
          <a:xfrm>
            <a:off x="4038602" y="15066908"/>
            <a:ext cx="4114800" cy="865481"/>
          </a:xfrm>
          <a:prstGeom prst="rect">
            <a:avLst/>
          </a:prstGeom>
        </p:spPr>
        <p:txBody>
          <a:bodyPr vert="horz" lIns="91440" tIns="45720" rIns="91440" bIns="45720" rtlCol="0" anchor="ctr"/>
          <a:lstStyle>
            <a:lvl1pPr algn="ctr">
              <a:defRPr sz="506">
                <a:solidFill>
                  <a:schemeClr val="tx1">
                    <a:tint val="75000"/>
                  </a:schemeClr>
                </a:solidFill>
              </a:defRPr>
            </a:lvl1pPr>
          </a:lstStyle>
          <a:p>
            <a:endParaRPr kumimoji="1" lang="ja-JP" altLang="en-US"/>
          </a:p>
        </p:txBody>
      </p:sp>
      <p:sp>
        <p:nvSpPr>
          <p:cNvPr id="1029" name="スライド番号プレースホルダー 5"/>
          <p:cNvSpPr>
            <a:spLocks noGrp="1"/>
          </p:cNvSpPr>
          <p:nvPr>
            <p:ph type="sldNum" sz="quarter" idx="4"/>
          </p:nvPr>
        </p:nvSpPr>
        <p:spPr>
          <a:xfrm>
            <a:off x="8610601" y="15066908"/>
            <a:ext cx="2743200" cy="865481"/>
          </a:xfrm>
          <a:prstGeom prst="rect">
            <a:avLst/>
          </a:prstGeom>
        </p:spPr>
        <p:txBody>
          <a:bodyPr vert="horz" lIns="91440" tIns="45720" rIns="91440" bIns="45720" rtlCol="0" anchor="ctr"/>
          <a:lstStyle>
            <a:lvl1pPr algn="r">
              <a:defRPr sz="506">
                <a:solidFill>
                  <a:schemeClr val="tx1">
                    <a:tint val="75000"/>
                  </a:schemeClr>
                </a:solidFill>
              </a:defRPr>
            </a:lvl1pPr>
          </a:lstStyle>
          <a:p>
            <a:fld id="{5DE7A549-C890-48AF-A539-B9E6EF455443}" type="slidenum">
              <a:rPr kumimoji="1" lang="ja-JP" altLang="en-US" smtClean="0"/>
              <a:t>‹#›</a:t>
            </a:fld>
            <a:endParaRPr kumimoji="1" lang="ja-JP" altLang="en-US"/>
          </a:p>
        </p:txBody>
      </p:sp>
    </p:spTree>
    <p:extLst>
      <p:ext uri="{BB962C8B-B14F-4D97-AF65-F5344CB8AC3E}">
        <p14:creationId xmlns:p14="http://schemas.microsoft.com/office/powerpoint/2010/main" val="9874705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385763" rtl="0" eaLnBrk="1" latinLnBrk="0" hangingPunct="1">
        <a:lnSpc>
          <a:spcPct val="90000"/>
        </a:lnSpc>
        <a:spcBef>
          <a:spcPct val="0"/>
        </a:spcBef>
        <a:buNone/>
        <a:defRPr kumimoji="1" sz="1856" kern="1200">
          <a:solidFill>
            <a:schemeClr val="tx1"/>
          </a:solidFill>
          <a:latin typeface="+mj-lt"/>
          <a:ea typeface="+mj-ea"/>
          <a:cs typeface="+mj-cs"/>
        </a:defRPr>
      </a:lvl1pPr>
    </p:titleStyle>
    <p:bodyStyle>
      <a:lvl1pPr marL="96441" indent="-96441" algn="l" defTabSz="385763" rtl="0" eaLnBrk="1" latinLnBrk="0" hangingPunct="1">
        <a:lnSpc>
          <a:spcPct val="90000"/>
        </a:lnSpc>
        <a:spcBef>
          <a:spcPts val="422"/>
        </a:spcBef>
        <a:buFont typeface="Arial" panose="020B0604020202020204" pitchFamily="34" charset="0"/>
        <a:buChar char="•"/>
        <a:defRPr kumimoji="1" sz="1181" kern="1200">
          <a:solidFill>
            <a:schemeClr val="tx1"/>
          </a:solidFill>
          <a:latin typeface="+mn-lt"/>
          <a:ea typeface="+mn-ea"/>
          <a:cs typeface="+mn-cs"/>
        </a:defRPr>
      </a:lvl1pPr>
      <a:lvl2pPr marL="289322" indent="-96441" algn="l" defTabSz="385763" rtl="0" eaLnBrk="1" latinLnBrk="0" hangingPunct="1">
        <a:lnSpc>
          <a:spcPct val="90000"/>
        </a:lnSpc>
        <a:spcBef>
          <a:spcPts val="211"/>
        </a:spcBef>
        <a:buFont typeface="Arial" panose="020B0604020202020204" pitchFamily="34" charset="0"/>
        <a:buChar char="•"/>
        <a:defRPr kumimoji="1" sz="1013" kern="1200">
          <a:solidFill>
            <a:schemeClr val="tx1"/>
          </a:solidFill>
          <a:latin typeface="+mn-lt"/>
          <a:ea typeface="+mn-ea"/>
          <a:cs typeface="+mn-cs"/>
        </a:defRPr>
      </a:lvl2pPr>
      <a:lvl3pPr marL="482204" indent="-96441" algn="l" defTabSz="385763" rtl="0" eaLnBrk="1" latinLnBrk="0" hangingPunct="1">
        <a:lnSpc>
          <a:spcPct val="90000"/>
        </a:lnSpc>
        <a:spcBef>
          <a:spcPts val="211"/>
        </a:spcBef>
        <a:buFont typeface="Arial" panose="020B0604020202020204" pitchFamily="34" charset="0"/>
        <a:buChar char="•"/>
        <a:defRPr kumimoji="1" sz="844" kern="1200">
          <a:solidFill>
            <a:schemeClr val="tx1"/>
          </a:solidFill>
          <a:latin typeface="+mn-lt"/>
          <a:ea typeface="+mn-ea"/>
          <a:cs typeface="+mn-cs"/>
        </a:defRPr>
      </a:lvl3pPr>
      <a:lvl4pPr marL="675085" indent="-96441" algn="l" defTabSz="385763" rtl="0" eaLnBrk="1" latinLnBrk="0" hangingPunct="1">
        <a:lnSpc>
          <a:spcPct val="90000"/>
        </a:lnSpc>
        <a:spcBef>
          <a:spcPts val="211"/>
        </a:spcBef>
        <a:buFont typeface="Arial" panose="020B0604020202020204" pitchFamily="34" charset="0"/>
        <a:buChar char="•"/>
        <a:defRPr kumimoji="1" sz="760" kern="1200">
          <a:solidFill>
            <a:schemeClr val="tx1"/>
          </a:solidFill>
          <a:latin typeface="+mn-lt"/>
          <a:ea typeface="+mn-ea"/>
          <a:cs typeface="+mn-cs"/>
        </a:defRPr>
      </a:lvl4pPr>
      <a:lvl5pPr marL="867966" indent="-96441" algn="l" defTabSz="385763" rtl="0" eaLnBrk="1" latinLnBrk="0" hangingPunct="1">
        <a:lnSpc>
          <a:spcPct val="90000"/>
        </a:lnSpc>
        <a:spcBef>
          <a:spcPts val="211"/>
        </a:spcBef>
        <a:buFont typeface="Arial" panose="020B0604020202020204" pitchFamily="34" charset="0"/>
        <a:buChar char="•"/>
        <a:defRPr kumimoji="1" sz="760" kern="1200">
          <a:solidFill>
            <a:schemeClr val="tx1"/>
          </a:solidFill>
          <a:latin typeface="+mn-lt"/>
          <a:ea typeface="+mn-ea"/>
          <a:cs typeface="+mn-cs"/>
        </a:defRPr>
      </a:lvl5pPr>
      <a:lvl6pPr marL="1060847" indent="-96441" algn="l" defTabSz="385763" rtl="0" eaLnBrk="1" latinLnBrk="0" hangingPunct="1">
        <a:lnSpc>
          <a:spcPct val="90000"/>
        </a:lnSpc>
        <a:spcBef>
          <a:spcPts val="211"/>
        </a:spcBef>
        <a:buFont typeface="Arial" panose="020B0604020202020204" pitchFamily="34" charset="0"/>
        <a:buChar char="•"/>
        <a:defRPr kumimoji="1" sz="760" kern="1200">
          <a:solidFill>
            <a:schemeClr val="tx1"/>
          </a:solidFill>
          <a:latin typeface="+mn-lt"/>
          <a:ea typeface="+mn-ea"/>
          <a:cs typeface="+mn-cs"/>
        </a:defRPr>
      </a:lvl6pPr>
      <a:lvl7pPr marL="1253729" indent="-96441" algn="l" defTabSz="385763" rtl="0" eaLnBrk="1" latinLnBrk="0" hangingPunct="1">
        <a:lnSpc>
          <a:spcPct val="90000"/>
        </a:lnSpc>
        <a:spcBef>
          <a:spcPts val="211"/>
        </a:spcBef>
        <a:buFont typeface="Arial" panose="020B0604020202020204" pitchFamily="34" charset="0"/>
        <a:buChar char="•"/>
        <a:defRPr kumimoji="1" sz="760" kern="1200">
          <a:solidFill>
            <a:schemeClr val="tx1"/>
          </a:solidFill>
          <a:latin typeface="+mn-lt"/>
          <a:ea typeface="+mn-ea"/>
          <a:cs typeface="+mn-cs"/>
        </a:defRPr>
      </a:lvl7pPr>
      <a:lvl8pPr marL="1446610" indent="-96441" algn="l" defTabSz="385763" rtl="0" eaLnBrk="1" latinLnBrk="0" hangingPunct="1">
        <a:lnSpc>
          <a:spcPct val="90000"/>
        </a:lnSpc>
        <a:spcBef>
          <a:spcPts val="211"/>
        </a:spcBef>
        <a:buFont typeface="Arial" panose="020B0604020202020204" pitchFamily="34" charset="0"/>
        <a:buChar char="•"/>
        <a:defRPr kumimoji="1" sz="760" kern="1200">
          <a:solidFill>
            <a:schemeClr val="tx1"/>
          </a:solidFill>
          <a:latin typeface="+mn-lt"/>
          <a:ea typeface="+mn-ea"/>
          <a:cs typeface="+mn-cs"/>
        </a:defRPr>
      </a:lvl8pPr>
      <a:lvl9pPr marL="1639491" indent="-96441" algn="l" defTabSz="385763" rtl="0" eaLnBrk="1" latinLnBrk="0" hangingPunct="1">
        <a:lnSpc>
          <a:spcPct val="90000"/>
        </a:lnSpc>
        <a:spcBef>
          <a:spcPts val="211"/>
        </a:spcBef>
        <a:buFont typeface="Arial" panose="020B0604020202020204" pitchFamily="34" charset="0"/>
        <a:buChar char="•"/>
        <a:defRPr kumimoji="1" sz="760" kern="1200">
          <a:solidFill>
            <a:schemeClr val="tx1"/>
          </a:solidFill>
          <a:latin typeface="+mn-lt"/>
          <a:ea typeface="+mn-ea"/>
          <a:cs typeface="+mn-cs"/>
        </a:defRPr>
      </a:lvl9pPr>
    </p:bodyStyle>
    <p:otherStyle>
      <a:defPPr>
        <a:defRPr lang="ja-JP"/>
      </a:defPPr>
      <a:lvl1pPr marL="0" algn="l" defTabSz="385763" rtl="0" eaLnBrk="1" latinLnBrk="0" hangingPunct="1">
        <a:defRPr kumimoji="1" sz="760" kern="1200">
          <a:solidFill>
            <a:schemeClr val="tx1"/>
          </a:solidFill>
          <a:latin typeface="+mn-lt"/>
          <a:ea typeface="+mn-ea"/>
          <a:cs typeface="+mn-cs"/>
        </a:defRPr>
      </a:lvl1pPr>
      <a:lvl2pPr marL="192881" algn="l" defTabSz="385763" rtl="0" eaLnBrk="1" latinLnBrk="0" hangingPunct="1">
        <a:defRPr kumimoji="1" sz="760" kern="1200">
          <a:solidFill>
            <a:schemeClr val="tx1"/>
          </a:solidFill>
          <a:latin typeface="+mn-lt"/>
          <a:ea typeface="+mn-ea"/>
          <a:cs typeface="+mn-cs"/>
        </a:defRPr>
      </a:lvl2pPr>
      <a:lvl3pPr marL="385763" algn="l" defTabSz="385763" rtl="0" eaLnBrk="1" latinLnBrk="0" hangingPunct="1">
        <a:defRPr kumimoji="1" sz="760" kern="1200">
          <a:solidFill>
            <a:schemeClr val="tx1"/>
          </a:solidFill>
          <a:latin typeface="+mn-lt"/>
          <a:ea typeface="+mn-ea"/>
          <a:cs typeface="+mn-cs"/>
        </a:defRPr>
      </a:lvl3pPr>
      <a:lvl4pPr marL="578644" algn="l" defTabSz="385763" rtl="0" eaLnBrk="1" latinLnBrk="0" hangingPunct="1">
        <a:defRPr kumimoji="1" sz="760" kern="1200">
          <a:solidFill>
            <a:schemeClr val="tx1"/>
          </a:solidFill>
          <a:latin typeface="+mn-lt"/>
          <a:ea typeface="+mn-ea"/>
          <a:cs typeface="+mn-cs"/>
        </a:defRPr>
      </a:lvl4pPr>
      <a:lvl5pPr marL="771525" algn="l" defTabSz="385763" rtl="0" eaLnBrk="1" latinLnBrk="0" hangingPunct="1">
        <a:defRPr kumimoji="1" sz="760" kern="1200">
          <a:solidFill>
            <a:schemeClr val="tx1"/>
          </a:solidFill>
          <a:latin typeface="+mn-lt"/>
          <a:ea typeface="+mn-ea"/>
          <a:cs typeface="+mn-cs"/>
        </a:defRPr>
      </a:lvl5pPr>
      <a:lvl6pPr marL="964406" algn="l" defTabSz="385763" rtl="0" eaLnBrk="1" latinLnBrk="0" hangingPunct="1">
        <a:defRPr kumimoji="1" sz="760" kern="1200">
          <a:solidFill>
            <a:schemeClr val="tx1"/>
          </a:solidFill>
          <a:latin typeface="+mn-lt"/>
          <a:ea typeface="+mn-ea"/>
          <a:cs typeface="+mn-cs"/>
        </a:defRPr>
      </a:lvl6pPr>
      <a:lvl7pPr marL="1157288" algn="l" defTabSz="385763" rtl="0" eaLnBrk="1" latinLnBrk="0" hangingPunct="1">
        <a:defRPr kumimoji="1" sz="760" kern="1200">
          <a:solidFill>
            <a:schemeClr val="tx1"/>
          </a:solidFill>
          <a:latin typeface="+mn-lt"/>
          <a:ea typeface="+mn-ea"/>
          <a:cs typeface="+mn-cs"/>
        </a:defRPr>
      </a:lvl7pPr>
      <a:lvl8pPr marL="1350169" algn="l" defTabSz="385763" rtl="0" eaLnBrk="1" latinLnBrk="0" hangingPunct="1">
        <a:defRPr kumimoji="1" sz="760" kern="1200">
          <a:solidFill>
            <a:schemeClr val="tx1"/>
          </a:solidFill>
          <a:latin typeface="+mn-lt"/>
          <a:ea typeface="+mn-ea"/>
          <a:cs typeface="+mn-cs"/>
        </a:defRPr>
      </a:lvl8pPr>
      <a:lvl9pPr marL="1543050" algn="l" defTabSz="385763" rtl="0" eaLnBrk="1" latinLnBrk="0" hangingPunct="1">
        <a:defRPr kumimoji="1" sz="760" kern="12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07" name="正方形/長方形 2"/>
          <p:cNvSpPr/>
          <p:nvPr/>
        </p:nvSpPr>
        <p:spPr>
          <a:xfrm>
            <a:off x="361777" y="3381967"/>
            <a:ext cx="11625172" cy="3296623"/>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08" name="正方形/長方形 14"/>
          <p:cNvSpPr/>
          <p:nvPr/>
        </p:nvSpPr>
        <p:spPr>
          <a:xfrm>
            <a:off x="361777" y="6838458"/>
            <a:ext cx="11625172" cy="3401339"/>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09" name="正方形/長方形 15"/>
          <p:cNvSpPr/>
          <p:nvPr/>
        </p:nvSpPr>
        <p:spPr>
          <a:xfrm>
            <a:off x="361776" y="11015062"/>
            <a:ext cx="11625173" cy="4088424"/>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10" name="テキスト ボックス 3"/>
          <p:cNvSpPr txBox="1"/>
          <p:nvPr/>
        </p:nvSpPr>
        <p:spPr>
          <a:xfrm>
            <a:off x="361776" y="826201"/>
            <a:ext cx="11560217" cy="830997"/>
          </a:xfrm>
          <a:prstGeom prst="rect">
            <a:avLst/>
          </a:prstGeom>
          <a:solidFill>
            <a:schemeClr val="tx1"/>
          </a:solidFill>
        </p:spPr>
        <p:txBody>
          <a:bodyPr wrap="square" rtlCol="0">
            <a:spAutoFit/>
          </a:bodyPr>
          <a:lstStyle/>
          <a:p>
            <a:pPr algn="ctr"/>
            <a:r>
              <a:rPr lang="ja-JP" altLang="en-US" sz="4800" dirty="0">
                <a:solidFill>
                  <a:schemeClr val="bg1"/>
                </a:solidFill>
              </a:rPr>
              <a:t>高収益</a:t>
            </a:r>
            <a:r>
              <a:rPr kumimoji="1" lang="ja-JP" altLang="en-US" sz="4800" dirty="0" smtClean="0">
                <a:solidFill>
                  <a:schemeClr val="bg1"/>
                </a:solidFill>
              </a:rPr>
              <a:t>次期作支援交付金の御案内</a:t>
            </a:r>
            <a:endParaRPr kumimoji="1" lang="ja-JP" altLang="en-US" sz="4800" dirty="0">
              <a:solidFill>
                <a:schemeClr val="bg1"/>
              </a:solidFill>
            </a:endParaRPr>
          </a:p>
        </p:txBody>
      </p:sp>
      <p:sp>
        <p:nvSpPr>
          <p:cNvPr id="1111" name="テキスト ボックス 9"/>
          <p:cNvSpPr txBox="1"/>
          <p:nvPr/>
        </p:nvSpPr>
        <p:spPr>
          <a:xfrm>
            <a:off x="642138" y="2224270"/>
            <a:ext cx="10980817" cy="1138773"/>
          </a:xfrm>
          <a:prstGeom prst="rect">
            <a:avLst/>
          </a:prstGeom>
          <a:noFill/>
        </p:spPr>
        <p:txBody>
          <a:bodyPr wrap="square" rtlCol="0">
            <a:spAutoFit/>
          </a:bodyPr>
          <a:lstStyle/>
          <a:p>
            <a:r>
              <a:rPr lang="ja-JP" altLang="en-US" sz="4000" dirty="0" smtClean="0"/>
              <a:t>▶支援対象となる生産者</a:t>
            </a:r>
            <a:endParaRPr lang="ja-JP" altLang="en-US" sz="2000" dirty="0"/>
          </a:p>
          <a:p>
            <a:r>
              <a:rPr lang="ja-JP" altLang="en-US" sz="2800" dirty="0" smtClean="0"/>
              <a:t>令和</a:t>
            </a:r>
            <a:r>
              <a:rPr lang="ja-JP" altLang="en-US" sz="2800" dirty="0"/>
              <a:t>２</a:t>
            </a:r>
            <a:r>
              <a:rPr lang="ja-JP" altLang="en-US" sz="2800" dirty="0" smtClean="0"/>
              <a:t>年２～４月に「野菜</a:t>
            </a:r>
            <a:r>
              <a:rPr lang="ja-JP" altLang="en-US" sz="2800" dirty="0"/>
              <a:t>、花き、果樹、</a:t>
            </a:r>
            <a:r>
              <a:rPr lang="ja-JP" altLang="en-US" sz="2800" dirty="0" smtClean="0"/>
              <a:t>茶」の出荷</a:t>
            </a:r>
            <a:r>
              <a:rPr lang="ja-JP" altLang="en-US" sz="2800" dirty="0"/>
              <a:t>実績が</a:t>
            </a:r>
            <a:r>
              <a:rPr lang="ja-JP" altLang="en-US" sz="2800" dirty="0" smtClean="0"/>
              <a:t>ある生産者</a:t>
            </a:r>
            <a:endParaRPr lang="en-US" altLang="ja-JP" sz="2800" dirty="0" smtClean="0"/>
          </a:p>
        </p:txBody>
      </p:sp>
      <p:sp>
        <p:nvSpPr>
          <p:cNvPr id="1112" name="テキスト ボックス 8"/>
          <p:cNvSpPr txBox="1"/>
          <p:nvPr/>
        </p:nvSpPr>
        <p:spPr>
          <a:xfrm>
            <a:off x="642138" y="3391712"/>
            <a:ext cx="11279855" cy="12034064"/>
          </a:xfrm>
          <a:prstGeom prst="rect">
            <a:avLst/>
          </a:prstGeom>
          <a:noFill/>
        </p:spPr>
        <p:txBody>
          <a:bodyPr wrap="square" rtlCol="0">
            <a:spAutoFit/>
          </a:bodyPr>
          <a:lstStyle/>
          <a:p>
            <a:r>
              <a:rPr lang="ja-JP" altLang="en-US" sz="4000" dirty="0" smtClean="0"/>
              <a:t>▶　支援内容１</a:t>
            </a:r>
            <a:r>
              <a:rPr lang="ja-JP" altLang="en-US" sz="4400" dirty="0" smtClean="0"/>
              <a:t>　</a:t>
            </a:r>
            <a:endParaRPr lang="en-US" altLang="ja-JP" sz="4400" dirty="0" smtClean="0"/>
          </a:p>
          <a:p>
            <a:r>
              <a:rPr lang="ja-JP" altLang="en-US" sz="2800" dirty="0" smtClean="0"/>
              <a:t>　</a:t>
            </a:r>
            <a:r>
              <a:rPr lang="ja-JP" altLang="en-US" sz="3200" u="sng" dirty="0" smtClean="0">
                <a:solidFill>
                  <a:srgbClr val="FF0000"/>
                </a:solidFill>
              </a:rPr>
              <a:t>５万円</a:t>
            </a:r>
            <a:r>
              <a:rPr lang="en-US" altLang="ja-JP" sz="2400" u="sng" dirty="0" smtClean="0">
                <a:solidFill>
                  <a:srgbClr val="FF0000"/>
                </a:solidFill>
              </a:rPr>
              <a:t>/10a</a:t>
            </a:r>
            <a:r>
              <a:rPr lang="ja-JP" altLang="en-US" sz="2400" u="sng" dirty="0" smtClean="0">
                <a:solidFill>
                  <a:srgbClr val="FF0000"/>
                </a:solidFill>
              </a:rPr>
              <a:t>　（施設花</a:t>
            </a:r>
            <a:r>
              <a:rPr lang="ja-JP" altLang="en-US" sz="2400" u="sng" dirty="0" err="1" smtClean="0">
                <a:solidFill>
                  <a:srgbClr val="FF0000"/>
                </a:solidFill>
              </a:rPr>
              <a:t>き</a:t>
            </a:r>
            <a:r>
              <a:rPr lang="ja-JP" altLang="en-US" sz="2400" u="sng" dirty="0" smtClean="0">
                <a:solidFill>
                  <a:srgbClr val="FF0000"/>
                </a:solidFill>
              </a:rPr>
              <a:t>等</a:t>
            </a:r>
            <a:r>
              <a:rPr lang="en-US" altLang="ja-JP" sz="3200" u="sng" dirty="0" smtClean="0">
                <a:solidFill>
                  <a:srgbClr val="FF0000"/>
                </a:solidFill>
              </a:rPr>
              <a:t>80</a:t>
            </a:r>
            <a:r>
              <a:rPr lang="ja-JP" altLang="en-US" sz="3200" u="sng" dirty="0" smtClean="0">
                <a:solidFill>
                  <a:srgbClr val="FF0000"/>
                </a:solidFill>
              </a:rPr>
              <a:t>万円</a:t>
            </a:r>
            <a:r>
              <a:rPr lang="en-US" altLang="ja-JP" sz="2400" u="sng" dirty="0" smtClean="0">
                <a:solidFill>
                  <a:srgbClr val="FF0000"/>
                </a:solidFill>
              </a:rPr>
              <a:t>/10a</a:t>
            </a:r>
            <a:r>
              <a:rPr lang="ja-JP" altLang="en-US" sz="2400" u="sng" dirty="0" err="1" smtClean="0">
                <a:solidFill>
                  <a:srgbClr val="FF0000"/>
                </a:solidFill>
              </a:rPr>
              <a:t>、</a:t>
            </a:r>
            <a:r>
              <a:rPr lang="ja-JP" altLang="en-US" sz="2800" u="sng" dirty="0" smtClean="0">
                <a:solidFill>
                  <a:srgbClr val="FF0000"/>
                </a:solidFill>
              </a:rPr>
              <a:t>施設果樹</a:t>
            </a:r>
            <a:r>
              <a:rPr lang="en-US" altLang="ja-JP" sz="3200" u="sng" dirty="0" smtClean="0">
                <a:solidFill>
                  <a:srgbClr val="FF0000"/>
                </a:solidFill>
              </a:rPr>
              <a:t>25</a:t>
            </a:r>
            <a:r>
              <a:rPr lang="ja-JP" altLang="en-US" sz="3200" u="sng" dirty="0" smtClean="0">
                <a:solidFill>
                  <a:srgbClr val="FF0000"/>
                </a:solidFill>
              </a:rPr>
              <a:t>万円</a:t>
            </a:r>
            <a:r>
              <a:rPr lang="en-US" altLang="ja-JP" sz="2400" u="sng" dirty="0" smtClean="0">
                <a:solidFill>
                  <a:srgbClr val="FF0000"/>
                </a:solidFill>
              </a:rPr>
              <a:t>/10a</a:t>
            </a:r>
            <a:r>
              <a:rPr lang="ja-JP" altLang="en-US" sz="2800" u="sng" dirty="0" smtClean="0">
                <a:solidFill>
                  <a:srgbClr val="FF0000"/>
                </a:solidFill>
              </a:rPr>
              <a:t>）</a:t>
            </a:r>
            <a:endParaRPr lang="en-US" altLang="ja-JP" sz="2800" u="sng" dirty="0" smtClean="0">
              <a:solidFill>
                <a:srgbClr val="FF0000"/>
              </a:solidFill>
            </a:endParaRPr>
          </a:p>
          <a:p>
            <a:endParaRPr lang="en-US" altLang="ja-JP" dirty="0" smtClean="0"/>
          </a:p>
          <a:p>
            <a:r>
              <a:rPr lang="ja-JP" altLang="en-US" sz="2800" dirty="0" smtClean="0"/>
              <a:t>　</a:t>
            </a:r>
            <a:r>
              <a:rPr lang="en-US" altLang="ja-JP" sz="2800" dirty="0" smtClean="0"/>
              <a:t>【</a:t>
            </a:r>
            <a:r>
              <a:rPr lang="ja-JP" altLang="en-US" sz="2800" dirty="0" smtClean="0"/>
              <a:t>対象となる取組</a:t>
            </a:r>
            <a:r>
              <a:rPr lang="en-US" altLang="ja-JP" sz="2800" dirty="0" smtClean="0"/>
              <a:t>】</a:t>
            </a:r>
            <a:r>
              <a:rPr lang="ja-JP" altLang="en-US" sz="2800" dirty="0"/>
              <a:t>　</a:t>
            </a:r>
            <a:endParaRPr lang="en-US" altLang="ja-JP" sz="2800" dirty="0" smtClean="0"/>
          </a:p>
          <a:p>
            <a:r>
              <a:rPr lang="ja-JP" altLang="en-US" sz="2800" dirty="0" smtClean="0"/>
              <a:t>　・</a:t>
            </a:r>
            <a:r>
              <a:rPr lang="ja-JP" altLang="en-US" sz="2800" dirty="0"/>
              <a:t>生産・流通コストの削減の</a:t>
            </a:r>
            <a:r>
              <a:rPr lang="ja-JP" altLang="en-US" sz="2800" dirty="0" smtClean="0"/>
              <a:t>取組　・</a:t>
            </a:r>
            <a:r>
              <a:rPr lang="ja-JP" altLang="en-US" sz="2800" dirty="0"/>
              <a:t>種苗、肥料、農薬等の</a:t>
            </a:r>
            <a:r>
              <a:rPr lang="ja-JP" altLang="en-US" sz="2800" dirty="0" smtClean="0"/>
              <a:t>資材導入</a:t>
            </a:r>
            <a:endParaRPr lang="en-US" altLang="ja-JP" sz="2800" dirty="0" smtClean="0"/>
          </a:p>
          <a:p>
            <a:r>
              <a:rPr lang="ja-JP" altLang="en-US" sz="2800" dirty="0" smtClean="0"/>
              <a:t>　・</a:t>
            </a:r>
            <a:r>
              <a:rPr lang="ja-JP" altLang="en-US" sz="2800" dirty="0"/>
              <a:t>土壌改良資材の</a:t>
            </a:r>
            <a:r>
              <a:rPr lang="ja-JP" altLang="en-US" sz="2800" dirty="0" smtClean="0"/>
              <a:t>投入　・</a:t>
            </a:r>
            <a:r>
              <a:rPr lang="ja-JP" altLang="en-US" sz="2800" dirty="0"/>
              <a:t>自動環境制御装置の</a:t>
            </a:r>
            <a:r>
              <a:rPr lang="ja-JP" altLang="en-US" sz="2800" dirty="0" smtClean="0"/>
              <a:t>活用　</a:t>
            </a:r>
            <a:endParaRPr lang="en-US" altLang="ja-JP" sz="2800" dirty="0" smtClean="0"/>
          </a:p>
          <a:p>
            <a:r>
              <a:rPr lang="ja-JP" altLang="en-US" sz="2800" dirty="0"/>
              <a:t>　</a:t>
            </a:r>
            <a:r>
              <a:rPr lang="ja-JP" altLang="en-US" sz="2800" dirty="0" smtClean="0"/>
              <a:t>・</a:t>
            </a:r>
            <a:r>
              <a:rPr lang="ja-JP" altLang="en-US" sz="2800" dirty="0"/>
              <a:t>作業環境の改善の</a:t>
            </a:r>
            <a:r>
              <a:rPr lang="ja-JP" altLang="en-US" sz="2800" dirty="0" smtClean="0"/>
              <a:t>取組 等</a:t>
            </a:r>
            <a:endParaRPr lang="en-US" altLang="ja-JP" sz="2800" dirty="0" smtClean="0"/>
          </a:p>
          <a:p>
            <a:endParaRPr lang="en-US" altLang="ja-JP" dirty="0" smtClean="0"/>
          </a:p>
          <a:p>
            <a:r>
              <a:rPr lang="ja-JP" altLang="en-US" sz="4000" dirty="0" smtClean="0"/>
              <a:t>▶　支援内容２</a:t>
            </a:r>
            <a:r>
              <a:rPr lang="en-US" altLang="ja-JP" dirty="0" smtClean="0"/>
              <a:t> </a:t>
            </a:r>
            <a:r>
              <a:rPr lang="ja-JP" altLang="en-US" sz="2400" dirty="0" smtClean="0"/>
              <a:t>　</a:t>
            </a:r>
            <a:endParaRPr lang="en-US" altLang="ja-JP" sz="2400" dirty="0" smtClean="0"/>
          </a:p>
          <a:p>
            <a:r>
              <a:rPr lang="ja-JP" altLang="en-US" sz="3200" dirty="0" smtClean="0"/>
              <a:t>　</a:t>
            </a:r>
            <a:r>
              <a:rPr lang="ja-JP" altLang="en-US" sz="3600" u="sng" dirty="0" smtClean="0">
                <a:solidFill>
                  <a:srgbClr val="FF0000"/>
                </a:solidFill>
              </a:rPr>
              <a:t>２万円</a:t>
            </a:r>
            <a:r>
              <a:rPr lang="en-US" altLang="ja-JP" sz="3200" u="sng" dirty="0" smtClean="0">
                <a:solidFill>
                  <a:srgbClr val="FF0000"/>
                </a:solidFill>
              </a:rPr>
              <a:t>/10a</a:t>
            </a:r>
            <a:r>
              <a:rPr lang="en-US" altLang="ja-JP" sz="3200" dirty="0">
                <a:solidFill>
                  <a:srgbClr val="FF0000"/>
                </a:solidFill>
              </a:rPr>
              <a:t> </a:t>
            </a:r>
            <a:r>
              <a:rPr lang="ja-JP" altLang="en-US" sz="3200" dirty="0">
                <a:solidFill>
                  <a:srgbClr val="FF0000"/>
                </a:solidFill>
              </a:rPr>
              <a:t>　</a:t>
            </a:r>
            <a:r>
              <a:rPr lang="ja-JP" altLang="en-US" sz="2800" dirty="0" smtClean="0">
                <a:solidFill>
                  <a:srgbClr val="FF0000"/>
                </a:solidFill>
              </a:rPr>
              <a:t>（２万円</a:t>
            </a:r>
            <a:r>
              <a:rPr lang="en-US" altLang="ja-JP" sz="2800" dirty="0">
                <a:solidFill>
                  <a:srgbClr val="FF0000"/>
                </a:solidFill>
              </a:rPr>
              <a:t>/10a × </a:t>
            </a:r>
            <a:r>
              <a:rPr lang="ja-JP" altLang="en-US" sz="2800" dirty="0" smtClean="0">
                <a:solidFill>
                  <a:srgbClr val="FF0000"/>
                </a:solidFill>
              </a:rPr>
              <a:t>取組類型数（①～③））</a:t>
            </a:r>
            <a:endParaRPr lang="en-US" altLang="ja-JP" sz="2800" dirty="0">
              <a:solidFill>
                <a:srgbClr val="FF0000"/>
              </a:solidFill>
            </a:endParaRPr>
          </a:p>
          <a:p>
            <a:endParaRPr lang="en-US" altLang="ja-JP" u="sng" dirty="0" smtClean="0"/>
          </a:p>
          <a:p>
            <a:r>
              <a:rPr lang="ja-JP" altLang="en-US" sz="3200" dirty="0" smtClean="0"/>
              <a:t>　</a:t>
            </a:r>
            <a:r>
              <a:rPr lang="en-US" altLang="ja-JP" sz="3200" dirty="0" smtClean="0"/>
              <a:t>【</a:t>
            </a:r>
            <a:r>
              <a:rPr lang="ja-JP" altLang="en-US" sz="3200" dirty="0"/>
              <a:t>対象となる取組</a:t>
            </a:r>
            <a:r>
              <a:rPr lang="en-US" altLang="ja-JP" sz="3200" dirty="0"/>
              <a:t>】</a:t>
            </a:r>
            <a:endParaRPr lang="en-US" altLang="ja-JP" sz="3200" dirty="0" smtClean="0"/>
          </a:p>
          <a:p>
            <a:r>
              <a:rPr lang="ja-JP" altLang="en-US" sz="2800" dirty="0" smtClean="0"/>
              <a:t>　①新た</a:t>
            </a:r>
            <a:r>
              <a:rPr lang="ja-JP" altLang="en-US" sz="2800" dirty="0"/>
              <a:t>に</a:t>
            </a:r>
            <a:r>
              <a:rPr lang="ja-JP" altLang="en-US" sz="2800" dirty="0" smtClean="0"/>
              <a:t>直販</a:t>
            </a:r>
            <a:r>
              <a:rPr lang="ja-JP" altLang="en-US" sz="2800" dirty="0"/>
              <a:t>等を行うための</a:t>
            </a:r>
            <a:r>
              <a:rPr lang="en-US" altLang="ja-JP" sz="2800" dirty="0"/>
              <a:t>HP</a:t>
            </a:r>
            <a:r>
              <a:rPr lang="ja-JP" altLang="en-US" sz="2800" dirty="0"/>
              <a:t>等の</a:t>
            </a:r>
            <a:r>
              <a:rPr lang="ja-JP" altLang="en-US" sz="2800" dirty="0" smtClean="0"/>
              <a:t>整備</a:t>
            </a:r>
            <a:endParaRPr lang="en-US" altLang="ja-JP" sz="2800" dirty="0" smtClean="0"/>
          </a:p>
          <a:p>
            <a:r>
              <a:rPr lang="ja-JP" altLang="en-US" sz="2800" dirty="0" smtClean="0"/>
              <a:t>　②</a:t>
            </a:r>
            <a:r>
              <a:rPr lang="ja-JP" altLang="en-US" sz="2800" dirty="0"/>
              <a:t>新品種・新技術の導入</a:t>
            </a:r>
            <a:r>
              <a:rPr lang="ja-JP" altLang="en-US" sz="2800" dirty="0" smtClean="0"/>
              <a:t>等</a:t>
            </a:r>
            <a:endParaRPr lang="ja-JP" altLang="en-US" sz="2800" dirty="0"/>
          </a:p>
          <a:p>
            <a:r>
              <a:rPr lang="ja-JP" altLang="en-US" sz="2800" dirty="0" smtClean="0"/>
              <a:t>　③</a:t>
            </a:r>
            <a:r>
              <a:rPr lang="ja-JP" altLang="en-US" sz="2800" dirty="0"/>
              <a:t>海外の残留農薬基準への対応又</a:t>
            </a:r>
            <a:r>
              <a:rPr lang="ja-JP" altLang="en-US" sz="2800" dirty="0" smtClean="0"/>
              <a:t>は有機</a:t>
            </a:r>
            <a:r>
              <a:rPr lang="ja-JP" altLang="en-US" sz="2800" dirty="0"/>
              <a:t>農業・</a:t>
            </a:r>
            <a:r>
              <a:rPr lang="en-US" altLang="ja-JP" sz="2800" dirty="0"/>
              <a:t>GAP</a:t>
            </a:r>
            <a:r>
              <a:rPr lang="ja-JP" altLang="en-US" sz="2800" dirty="0"/>
              <a:t>等の</a:t>
            </a:r>
            <a:r>
              <a:rPr lang="ja-JP" altLang="en-US" sz="2800" dirty="0" smtClean="0"/>
              <a:t>取組</a:t>
            </a:r>
            <a:endParaRPr lang="en-US" altLang="ja-JP" sz="2800" dirty="0" smtClean="0"/>
          </a:p>
          <a:p>
            <a:endParaRPr lang="en-US" altLang="ja-JP" sz="2800" dirty="0" smtClean="0"/>
          </a:p>
          <a:p>
            <a:endParaRPr lang="en-US" altLang="ja-JP" sz="2800" dirty="0" smtClean="0"/>
          </a:p>
          <a:p>
            <a:r>
              <a:rPr lang="ja-JP" altLang="en-US" dirty="0" smtClean="0"/>
              <a:t>　</a:t>
            </a:r>
            <a:endParaRPr lang="en-US" altLang="ja-JP" dirty="0" smtClean="0"/>
          </a:p>
          <a:p>
            <a:r>
              <a:rPr lang="ja-JP" altLang="en-US" sz="4000" dirty="0" smtClean="0"/>
              <a:t>▶　支援内容３</a:t>
            </a:r>
            <a:r>
              <a:rPr lang="ja-JP" altLang="en-US" sz="4400" dirty="0"/>
              <a:t>　</a:t>
            </a:r>
            <a:endParaRPr lang="en-US" altLang="ja-JP" sz="4400" dirty="0" smtClean="0"/>
          </a:p>
          <a:p>
            <a:r>
              <a:rPr lang="ja-JP" altLang="en-US" sz="3200" u="sng" dirty="0">
                <a:solidFill>
                  <a:srgbClr val="FF0000"/>
                </a:solidFill>
              </a:rPr>
              <a:t>　</a:t>
            </a:r>
            <a:r>
              <a:rPr lang="ja-JP" altLang="en-US" sz="3600" u="sng" dirty="0" smtClean="0">
                <a:solidFill>
                  <a:srgbClr val="FF0000"/>
                </a:solidFill>
              </a:rPr>
              <a:t>１人</a:t>
            </a:r>
            <a:r>
              <a:rPr lang="ja-JP" altLang="en-US" sz="3600" u="sng" dirty="0">
                <a:solidFill>
                  <a:srgbClr val="FF0000"/>
                </a:solidFill>
              </a:rPr>
              <a:t>・１日あたり</a:t>
            </a:r>
            <a:r>
              <a:rPr lang="en-US" altLang="ja-JP" sz="3600" u="sng" dirty="0">
                <a:solidFill>
                  <a:srgbClr val="FF0000"/>
                </a:solidFill>
              </a:rPr>
              <a:t>2,200</a:t>
            </a:r>
            <a:r>
              <a:rPr lang="ja-JP" altLang="en-US" sz="3600" u="sng" dirty="0" smtClean="0">
                <a:solidFill>
                  <a:srgbClr val="FF0000"/>
                </a:solidFill>
              </a:rPr>
              <a:t>円</a:t>
            </a:r>
            <a:endParaRPr lang="en-US" altLang="ja-JP" sz="3200" u="sng" dirty="0" smtClean="0">
              <a:solidFill>
                <a:srgbClr val="FF0000"/>
              </a:solidFill>
            </a:endParaRPr>
          </a:p>
          <a:p>
            <a:r>
              <a:rPr lang="en-US" altLang="ja-JP" sz="2800" dirty="0"/>
              <a:t>【</a:t>
            </a:r>
            <a:r>
              <a:rPr lang="ja-JP" altLang="en-US" sz="2800" dirty="0"/>
              <a:t>対象品目</a:t>
            </a:r>
            <a:r>
              <a:rPr lang="en-US" altLang="ja-JP" sz="2800" dirty="0"/>
              <a:t>】</a:t>
            </a:r>
          </a:p>
          <a:p>
            <a:r>
              <a:rPr lang="ja-JP" altLang="en-US" sz="3200" dirty="0"/>
              <a:t>花き、</a:t>
            </a:r>
            <a:r>
              <a:rPr lang="ja-JP" altLang="en-US" sz="3200" dirty="0" smtClean="0"/>
              <a:t>茶</a:t>
            </a:r>
            <a:endParaRPr lang="en-US" altLang="ja-JP" sz="3200" strike="sngStrike" dirty="0">
              <a:solidFill>
                <a:srgbClr val="FF0000"/>
              </a:solidFill>
            </a:endParaRPr>
          </a:p>
          <a:p>
            <a:endParaRPr lang="en-US" altLang="ja-JP" sz="2000" dirty="0" smtClean="0"/>
          </a:p>
          <a:p>
            <a:r>
              <a:rPr lang="en-US" altLang="ja-JP" sz="3200" dirty="0" smtClean="0"/>
              <a:t>【</a:t>
            </a:r>
            <a:r>
              <a:rPr lang="ja-JP" altLang="en-US" sz="3200" dirty="0" smtClean="0"/>
              <a:t>対象となる取組</a:t>
            </a:r>
            <a:r>
              <a:rPr lang="en-US" altLang="ja-JP" sz="3200" dirty="0" smtClean="0"/>
              <a:t>】</a:t>
            </a:r>
            <a:r>
              <a:rPr lang="ja-JP" altLang="en-US" sz="3200" dirty="0" smtClean="0"/>
              <a:t>＊：</a:t>
            </a:r>
            <a:r>
              <a:rPr lang="ja-JP" altLang="en-US" sz="2800" dirty="0" smtClean="0"/>
              <a:t>高品質に限定して出荷するなどの工夫が必要</a:t>
            </a:r>
            <a:endParaRPr lang="en-US" altLang="ja-JP" sz="2800" dirty="0" smtClean="0"/>
          </a:p>
          <a:p>
            <a:r>
              <a:rPr lang="ja-JP" altLang="en-US" sz="2800" dirty="0"/>
              <a:t>（花</a:t>
            </a:r>
            <a:r>
              <a:rPr lang="ja-JP" altLang="en-US" sz="2800" dirty="0" err="1"/>
              <a:t>きの</a:t>
            </a:r>
            <a:r>
              <a:rPr lang="ja-JP" altLang="en-US" sz="2800" dirty="0"/>
              <a:t>取組例</a:t>
            </a:r>
            <a:r>
              <a:rPr lang="ja-JP" altLang="en-US" sz="2800" dirty="0" smtClean="0"/>
              <a:t>）　・</a:t>
            </a:r>
            <a:r>
              <a:rPr lang="ja-JP" altLang="en-US" sz="2800" dirty="0"/>
              <a:t>フラワーネット張りの</a:t>
            </a:r>
            <a:r>
              <a:rPr lang="ja-JP" altLang="en-US" sz="2800" dirty="0" smtClean="0"/>
              <a:t>調整　・</a:t>
            </a:r>
            <a:r>
              <a:rPr lang="ja-JP" altLang="en-US" sz="2800" dirty="0"/>
              <a:t>芽かき・摘花・</a:t>
            </a:r>
            <a:r>
              <a:rPr lang="ja-JP" altLang="en-US" sz="2800" dirty="0" smtClean="0"/>
              <a:t>整枝　</a:t>
            </a:r>
            <a:endParaRPr lang="en-US" altLang="ja-JP" sz="2800" dirty="0" smtClean="0"/>
          </a:p>
          <a:p>
            <a:r>
              <a:rPr lang="ja-JP" altLang="en-US" sz="2800" dirty="0" smtClean="0"/>
              <a:t>（</a:t>
            </a:r>
            <a:r>
              <a:rPr lang="ja-JP" altLang="en-US" sz="2800" dirty="0"/>
              <a:t>茶の取組例</a:t>
            </a:r>
            <a:r>
              <a:rPr lang="ja-JP" altLang="en-US" sz="2800" dirty="0" smtClean="0"/>
              <a:t>）　・被覆作業　・遅れ芽除去等</a:t>
            </a:r>
            <a:endParaRPr lang="ja-JP" altLang="en-US" sz="2800" dirty="0"/>
          </a:p>
          <a:p>
            <a:endParaRPr lang="en-US" altLang="ja-JP" sz="2000" dirty="0" smtClean="0"/>
          </a:p>
        </p:txBody>
      </p:sp>
      <p:sp>
        <p:nvSpPr>
          <p:cNvPr id="1113" name="テキスト ボックス 12"/>
          <p:cNvSpPr txBox="1"/>
          <p:nvPr/>
        </p:nvSpPr>
        <p:spPr>
          <a:xfrm>
            <a:off x="10973744" y="15697131"/>
            <a:ext cx="1168510" cy="461665"/>
          </a:xfrm>
          <a:prstGeom prst="rect">
            <a:avLst/>
          </a:prstGeom>
          <a:noFill/>
          <a:ln>
            <a:solidFill>
              <a:schemeClr val="tx1"/>
            </a:solidFill>
          </a:ln>
        </p:spPr>
        <p:txBody>
          <a:bodyPr wrap="square" rtlCol="0">
            <a:spAutoFit/>
          </a:bodyPr>
          <a:lstStyle/>
          <a:p>
            <a:r>
              <a:rPr lang="ja-JP" altLang="en-US" sz="2400" dirty="0"/>
              <a:t>裏面</a:t>
            </a:r>
            <a:r>
              <a:rPr lang="ja-JP" altLang="en-US" sz="2400" dirty="0" smtClean="0"/>
              <a:t>へ</a:t>
            </a:r>
          </a:p>
        </p:txBody>
      </p:sp>
      <p:sp>
        <p:nvSpPr>
          <p:cNvPr id="1114" name="テキスト ボックス 10"/>
          <p:cNvSpPr txBox="1"/>
          <p:nvPr/>
        </p:nvSpPr>
        <p:spPr>
          <a:xfrm>
            <a:off x="295697" y="1683341"/>
            <a:ext cx="12081181" cy="584775"/>
          </a:xfrm>
          <a:prstGeom prst="rect">
            <a:avLst/>
          </a:prstGeom>
          <a:noFill/>
        </p:spPr>
        <p:txBody>
          <a:bodyPr wrap="square" rtlCol="0">
            <a:spAutoFit/>
          </a:bodyPr>
          <a:lstStyle/>
          <a:p>
            <a:r>
              <a:rPr lang="ja-JP" altLang="en-US" sz="3200" dirty="0" smtClean="0"/>
              <a:t>新型コロナの影響を受けた生産者への支援を目的とした交付金です</a:t>
            </a:r>
            <a:endParaRPr lang="ja-JP" altLang="en-US" sz="3200" dirty="0"/>
          </a:p>
        </p:txBody>
      </p:sp>
      <p:sp>
        <p:nvSpPr>
          <p:cNvPr id="1115" name="テキスト ボックス 11"/>
          <p:cNvSpPr txBox="1"/>
          <p:nvPr/>
        </p:nvSpPr>
        <p:spPr>
          <a:xfrm>
            <a:off x="577182" y="10491842"/>
            <a:ext cx="10980817" cy="523220"/>
          </a:xfrm>
          <a:prstGeom prst="rect">
            <a:avLst/>
          </a:prstGeom>
          <a:noFill/>
        </p:spPr>
        <p:txBody>
          <a:bodyPr wrap="square" rtlCol="0">
            <a:spAutoFit/>
          </a:bodyPr>
          <a:lstStyle/>
          <a:p>
            <a:r>
              <a:rPr lang="en-US" altLang="ja-JP" sz="2800" dirty="0" smtClean="0">
                <a:solidFill>
                  <a:srgbClr val="FF0000"/>
                </a:solidFill>
              </a:rPr>
              <a:t>※</a:t>
            </a:r>
            <a:r>
              <a:rPr lang="ja-JP" altLang="en-US" sz="2800" dirty="0" smtClean="0">
                <a:solidFill>
                  <a:srgbClr val="FF0000"/>
                </a:solidFill>
              </a:rPr>
              <a:t>口頭</a:t>
            </a:r>
            <a:r>
              <a:rPr lang="ja-JP" altLang="en-US" sz="2800" dirty="0">
                <a:solidFill>
                  <a:srgbClr val="FF0000"/>
                </a:solidFill>
              </a:rPr>
              <a:t>のみで借りている農地は、対象面積に</a:t>
            </a:r>
            <a:r>
              <a:rPr lang="ja-JP" altLang="en-US" sz="2800" dirty="0" smtClean="0">
                <a:solidFill>
                  <a:srgbClr val="FF0000"/>
                </a:solidFill>
              </a:rPr>
              <a:t>含まれません</a:t>
            </a:r>
          </a:p>
        </p:txBody>
      </p:sp>
      <p:sp>
        <p:nvSpPr>
          <p:cNvPr id="1116" name="テキスト ボックス 13"/>
          <p:cNvSpPr txBox="1"/>
          <p:nvPr/>
        </p:nvSpPr>
        <p:spPr>
          <a:xfrm>
            <a:off x="577182" y="241426"/>
            <a:ext cx="3269604" cy="584775"/>
          </a:xfrm>
          <a:prstGeom prst="rect">
            <a:avLst/>
          </a:prstGeom>
          <a:noFill/>
        </p:spPr>
        <p:txBody>
          <a:bodyPr wrap="square" rtlCol="0">
            <a:spAutoFit/>
          </a:bodyPr>
          <a:lstStyle/>
          <a:p>
            <a:r>
              <a:rPr lang="ja-JP" altLang="en-US" sz="3200" dirty="0"/>
              <a:t>生産者</a:t>
            </a:r>
            <a:r>
              <a:rPr lang="ja-JP" altLang="en-US" sz="3200" dirty="0" smtClean="0"/>
              <a:t>の皆様へ</a:t>
            </a:r>
            <a:endParaRPr lang="ja-JP" altLang="en-US" sz="3200" dirty="0"/>
          </a:p>
        </p:txBody>
      </p:sp>
      <p:sp>
        <p:nvSpPr>
          <p:cNvPr id="1117" name="テキスト ボックス 16"/>
          <p:cNvSpPr txBox="1"/>
          <p:nvPr/>
        </p:nvSpPr>
        <p:spPr>
          <a:xfrm>
            <a:off x="642138" y="15173911"/>
            <a:ext cx="10980817" cy="523220"/>
          </a:xfrm>
          <a:prstGeom prst="rect">
            <a:avLst/>
          </a:prstGeom>
          <a:noFill/>
        </p:spPr>
        <p:txBody>
          <a:bodyPr wrap="square" rtlCol="0">
            <a:spAutoFit/>
          </a:bodyPr>
          <a:lstStyle/>
          <a:p>
            <a:r>
              <a:rPr lang="ja-JP" altLang="en-US" sz="2800" b="1" dirty="0"/>
              <a:t>要件を満たせば、支援内容１～３のすべてに取り組むことができます。</a:t>
            </a:r>
            <a:endParaRPr lang="ja-JP" altLang="en-US" sz="2800" b="1" dirty="0"/>
          </a:p>
        </p:txBody>
      </p:sp>
    </p:spTree>
    <p:extLst>
      <p:ext uri="{BB962C8B-B14F-4D97-AF65-F5344CB8AC3E}">
        <p14:creationId xmlns:p14="http://schemas.microsoft.com/office/powerpoint/2010/main" val="24866786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19" name="左大かっこ 2"/>
          <p:cNvSpPr/>
          <p:nvPr/>
        </p:nvSpPr>
        <p:spPr>
          <a:xfrm>
            <a:off x="686926" y="2114911"/>
            <a:ext cx="193691" cy="914399"/>
          </a:xfrm>
          <a:prstGeom prst="leftBracket">
            <a:avLst/>
          </a:prstGeom>
          <a:ln w="349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20" name="タイトル 1"/>
          <p:cNvSpPr>
            <a:spLocks noGrp="1"/>
          </p:cNvSpPr>
          <p:nvPr>
            <p:ph type="title"/>
          </p:nvPr>
        </p:nvSpPr>
        <p:spPr>
          <a:xfrm>
            <a:off x="549448" y="6634033"/>
            <a:ext cx="11036966" cy="8298968"/>
          </a:xfrm>
          <a:solidFill>
            <a:schemeClr val="accent1">
              <a:lumMod val="20000"/>
              <a:lumOff val="80000"/>
            </a:schemeClr>
          </a:solidFill>
        </p:spPr>
        <p:txBody>
          <a:bodyPr>
            <a:normAutofit fontScale="90000"/>
          </a:bodyPr>
          <a:lstStyle/>
          <a:p>
            <a:r>
              <a:rPr lang="ja-JP" altLang="en-US" sz="2800" b="1" dirty="0" smtClean="0"/>
              <a:t>１　申請書・計画書の作成・提出</a:t>
            </a:r>
            <a:br>
              <a:rPr lang="en-US" altLang="ja-JP" sz="2800" b="1" dirty="0" smtClean="0"/>
            </a:br>
            <a:r>
              <a:rPr lang="ja-JP" altLang="en-US" sz="2800" dirty="0" smtClean="0"/>
              <a:t>　○　事業の要件や取組内容を確認の上、交付金申請書や取組計画書を作成。</a:t>
            </a:r>
            <a:br>
              <a:rPr lang="en-US" altLang="ja-JP" sz="2800" dirty="0" smtClean="0"/>
            </a:br>
            <a:r>
              <a:rPr lang="ja-JP" altLang="en-US" sz="2800" dirty="0" smtClean="0"/>
              <a:t>　　</a:t>
            </a:r>
            <a:br>
              <a:rPr lang="en-US" altLang="ja-JP" sz="2800" dirty="0" smtClean="0"/>
            </a:br>
            <a:r>
              <a:rPr lang="ja-JP" altLang="en-US" sz="2800" dirty="0" smtClean="0"/>
              <a:t>　○　申請書・計画書の添付書類</a:t>
            </a:r>
            <a:br>
              <a:rPr lang="en-US" altLang="ja-JP" sz="2800" dirty="0" smtClean="0"/>
            </a:br>
            <a:r>
              <a:rPr lang="ja-JP" altLang="en-US" sz="2800" dirty="0" smtClean="0"/>
              <a:t>　　・　出荷</a:t>
            </a:r>
            <a:r>
              <a:rPr lang="ja-JP" altLang="en-US" sz="2800" dirty="0"/>
              <a:t>実績</a:t>
            </a:r>
            <a:r>
              <a:rPr lang="ja-JP" altLang="en-US" sz="2800" dirty="0" smtClean="0"/>
              <a:t>を</a:t>
            </a:r>
            <a:r>
              <a:rPr lang="ja-JP" altLang="en-US" sz="2800" dirty="0"/>
              <a:t>確認</a:t>
            </a:r>
            <a:r>
              <a:rPr lang="ja-JP" altLang="en-US" sz="2800" dirty="0" smtClean="0"/>
              <a:t>できる書類（出荷伝票等）</a:t>
            </a:r>
            <a:br>
              <a:rPr lang="en-US" altLang="ja-JP" sz="2800" dirty="0" smtClean="0"/>
            </a:br>
            <a:r>
              <a:rPr lang="ja-JP" altLang="en-US" sz="2800" dirty="0" smtClean="0"/>
              <a:t>　　・　取組を予定している農地のリスト（農地地番）</a:t>
            </a:r>
            <a:br>
              <a:rPr lang="en-US" altLang="ja-JP" sz="2800" dirty="0" smtClean="0"/>
            </a:br>
            <a:r>
              <a:rPr lang="ja-JP" altLang="en-US" sz="2800" dirty="0"/>
              <a:t>　</a:t>
            </a:r>
            <a:r>
              <a:rPr lang="ja-JP" altLang="en-US" sz="2800" dirty="0" smtClean="0"/>
              <a:t>　　</a:t>
            </a:r>
            <a:r>
              <a:rPr lang="ja-JP" altLang="en-US" sz="2800" dirty="0">
                <a:solidFill>
                  <a:srgbClr val="FF0000"/>
                </a:solidFill>
              </a:rPr>
              <a:t>（口頭のみで借りている農地は、対象面積に含まれません</a:t>
            </a:r>
            <a:r>
              <a:rPr lang="ja-JP" altLang="en-US" sz="2800" dirty="0" smtClean="0">
                <a:solidFill>
                  <a:srgbClr val="FF0000"/>
                </a:solidFill>
              </a:rPr>
              <a:t>）</a:t>
            </a:r>
            <a:br>
              <a:rPr lang="en-US" altLang="ja-JP" sz="2800" dirty="0" smtClean="0">
                <a:solidFill>
                  <a:srgbClr val="FF0000"/>
                </a:solidFill>
              </a:rPr>
            </a:br>
            <a:r>
              <a:rPr lang="ja-JP" altLang="en-US" sz="2800" dirty="0" smtClean="0"/>
              <a:t>　　・　施設面積がわかる資料（施設栽培のみ）</a:t>
            </a:r>
            <a:br>
              <a:rPr lang="en-US" altLang="ja-JP" sz="2800" dirty="0"/>
            </a:br>
            <a:r>
              <a:rPr lang="ja-JP" altLang="en-US" sz="2800" dirty="0" smtClean="0"/>
              <a:t>　</a:t>
            </a:r>
            <a:br>
              <a:rPr lang="en-US" altLang="ja-JP" sz="2800" dirty="0"/>
            </a:br>
            <a:r>
              <a:rPr lang="ja-JP" altLang="en-US" sz="2800" b="1" dirty="0" smtClean="0"/>
              <a:t>２　取組の実施</a:t>
            </a:r>
            <a:br>
              <a:rPr lang="en-US" altLang="ja-JP" sz="2800" b="1" dirty="0" smtClean="0"/>
            </a:br>
            <a:r>
              <a:rPr lang="ja-JP" altLang="en-US" sz="2800" dirty="0" smtClean="0"/>
              <a:t>　○　計画書に</a:t>
            </a:r>
            <a:r>
              <a:rPr lang="ja-JP" altLang="en-US" sz="2800" dirty="0"/>
              <a:t>基</a:t>
            </a:r>
            <a:r>
              <a:rPr lang="ja-JP" altLang="en-US" sz="2800" dirty="0" smtClean="0"/>
              <a:t>づき、取組を実施してください（</a:t>
            </a:r>
            <a:r>
              <a:rPr lang="en-US" altLang="ja-JP" sz="2800" dirty="0" smtClean="0"/>
              <a:t>4</a:t>
            </a:r>
            <a:r>
              <a:rPr lang="ja-JP" altLang="en-US" sz="2800" dirty="0" smtClean="0"/>
              <a:t>月</a:t>
            </a:r>
            <a:r>
              <a:rPr lang="en-US" altLang="ja-JP" sz="2800" dirty="0" smtClean="0"/>
              <a:t>30</a:t>
            </a:r>
            <a:r>
              <a:rPr lang="ja-JP" altLang="en-US" sz="2800" dirty="0" smtClean="0"/>
              <a:t>日以降に実施された取組で</a:t>
            </a:r>
            <a:br>
              <a:rPr lang="en-US" altLang="ja-JP" sz="2800" dirty="0" smtClean="0"/>
            </a:br>
            <a:r>
              <a:rPr lang="ja-JP" altLang="en-US" sz="2800" dirty="0"/>
              <a:t>　</a:t>
            </a:r>
            <a:r>
              <a:rPr lang="ja-JP" altLang="en-US" sz="2800" dirty="0" smtClean="0"/>
              <a:t>　あれば、すでに終了した取組も対象となります）。</a:t>
            </a:r>
            <a:br>
              <a:rPr lang="en-US" altLang="ja-JP" sz="2800" dirty="0" smtClean="0"/>
            </a:br>
            <a:br>
              <a:rPr lang="en-US" altLang="ja-JP" sz="2800" dirty="0" smtClean="0"/>
            </a:br>
            <a:r>
              <a:rPr lang="ja-JP" altLang="en-US" sz="2800" b="1" dirty="0" smtClean="0"/>
              <a:t>３　実績報告書の作成・提出</a:t>
            </a:r>
            <a:br>
              <a:rPr lang="en-US" altLang="ja-JP" sz="2800" b="1" dirty="0" smtClean="0"/>
            </a:br>
            <a:r>
              <a:rPr lang="ja-JP" altLang="en-US" sz="2800" dirty="0" smtClean="0"/>
              <a:t>　○　取組終了後、実績報告書と取組を証明する書類を長瀞町に提出</a:t>
            </a:r>
            <a:br>
              <a:rPr lang="en-US" altLang="ja-JP" sz="2800" dirty="0" smtClean="0"/>
            </a:br>
            <a:r>
              <a:rPr lang="ja-JP" altLang="en-US" sz="2800" dirty="0" smtClean="0"/>
              <a:t>　　・</a:t>
            </a:r>
            <a:r>
              <a:rPr lang="zh-TW" altLang="en-US" sz="2800" dirty="0"/>
              <a:t>取組実績</a:t>
            </a:r>
            <a:r>
              <a:rPr lang="zh-TW" altLang="en-US" sz="2800" dirty="0" smtClean="0"/>
              <a:t>報告書</a:t>
            </a:r>
            <a:br>
              <a:rPr lang="en-US" altLang="zh-TW" sz="2800" dirty="0" smtClean="0"/>
            </a:br>
            <a:r>
              <a:rPr lang="ja-JP" altLang="en-US" sz="2800" dirty="0" smtClean="0"/>
              <a:t>　　・取組を実施したことが証明できる資料等</a:t>
            </a:r>
            <a:br>
              <a:rPr lang="en-US" altLang="ja-JP" sz="2800" dirty="0" smtClean="0"/>
            </a:br>
            <a:r>
              <a:rPr lang="ja-JP" altLang="en-US" sz="2800" dirty="0"/>
              <a:t>　　</a:t>
            </a:r>
            <a:r>
              <a:rPr lang="en-US" altLang="ja-JP" sz="2800" dirty="0"/>
              <a:t>【</a:t>
            </a:r>
            <a:r>
              <a:rPr lang="ja-JP" altLang="en-US" sz="2800" dirty="0"/>
              <a:t>例</a:t>
            </a:r>
            <a:r>
              <a:rPr lang="en-US" altLang="ja-JP" sz="2800" dirty="0"/>
              <a:t>】</a:t>
            </a:r>
            <a:r>
              <a:rPr lang="ja-JP" altLang="en-US" sz="2800" dirty="0"/>
              <a:t>資材の購入伝票、作業日誌、機器等の写真、安全</a:t>
            </a:r>
            <a:r>
              <a:rPr lang="ja-JP" altLang="en-US" sz="2800" dirty="0" smtClean="0"/>
              <a:t>講習等の受講が</a:t>
            </a:r>
            <a:br>
              <a:rPr lang="en-US" altLang="ja-JP" sz="2800" dirty="0" smtClean="0"/>
            </a:br>
            <a:r>
              <a:rPr lang="ja-JP" altLang="en-US" sz="2800" dirty="0"/>
              <a:t>　</a:t>
            </a:r>
            <a:r>
              <a:rPr lang="ja-JP" altLang="en-US" sz="2800" dirty="0" smtClean="0"/>
              <a:t>　　　確認できる</a:t>
            </a:r>
            <a:r>
              <a:rPr lang="ja-JP" altLang="en-US" sz="2800" dirty="0"/>
              <a:t>資料、作業中の写真</a:t>
            </a:r>
            <a:r>
              <a:rPr lang="ja-JP" altLang="en-US" sz="2800" dirty="0" smtClean="0"/>
              <a:t>等。</a:t>
            </a:r>
            <a:br>
              <a:rPr lang="en-US" altLang="ja-JP" sz="2800" dirty="0" smtClean="0"/>
            </a:br>
            <a:r>
              <a:rPr lang="ja-JP" altLang="en-US" sz="2800" dirty="0"/>
              <a:t>　</a:t>
            </a:r>
            <a:r>
              <a:rPr lang="ja-JP" altLang="en-US" sz="2800" dirty="0" smtClean="0"/>
              <a:t>　　　</a:t>
            </a:r>
            <a:br>
              <a:rPr lang="en-US" altLang="ja-JP" sz="2800" dirty="0" smtClean="0"/>
            </a:br>
            <a:r>
              <a:rPr lang="ja-JP" altLang="en-US" sz="2800" dirty="0" smtClean="0"/>
              <a:t>　○　</a:t>
            </a:r>
            <a:r>
              <a:rPr lang="ja-JP" altLang="en-US" sz="2800" dirty="0"/>
              <a:t>関連</a:t>
            </a:r>
            <a:r>
              <a:rPr lang="ja-JP" altLang="en-US" sz="2800" dirty="0" smtClean="0"/>
              <a:t>資料は、令和８年３月末まで必ず保存してください。</a:t>
            </a:r>
            <a:endParaRPr kumimoji="1" lang="ja-JP" altLang="en-US" sz="2800" dirty="0"/>
          </a:p>
        </p:txBody>
      </p:sp>
      <p:sp>
        <p:nvSpPr>
          <p:cNvPr id="1121" name="テキスト ボックス 3"/>
          <p:cNvSpPr txBox="1"/>
          <p:nvPr/>
        </p:nvSpPr>
        <p:spPr>
          <a:xfrm>
            <a:off x="549449" y="853474"/>
            <a:ext cx="11036965" cy="2522875"/>
          </a:xfrm>
          <a:prstGeom prst="rect">
            <a:avLst/>
          </a:prstGeom>
          <a:noFill/>
          <a:ln w="25400">
            <a:solidFill>
              <a:schemeClr val="tx1"/>
            </a:solidFill>
          </a:ln>
        </p:spPr>
        <p:txBody>
          <a:bodyPr wrap="square" rtlCol="0">
            <a:spAutoFit/>
          </a:bodyPr>
          <a:lstStyle/>
          <a:p>
            <a:r>
              <a:rPr lang="ja-JP" altLang="en-US" sz="3200" dirty="0" smtClean="0"/>
              <a:t>長瀞町産業観光課</a:t>
            </a:r>
            <a:endParaRPr lang="en-US" altLang="ja-JP" sz="3200" dirty="0" smtClean="0"/>
          </a:p>
          <a:p>
            <a:r>
              <a:rPr kumimoji="1" lang="ja-JP" altLang="en-US" sz="3200" dirty="0" smtClean="0"/>
              <a:t>　</a:t>
            </a:r>
            <a:r>
              <a:rPr kumimoji="1" lang="ja-JP" altLang="en-US" sz="3200" b="1" dirty="0" smtClean="0"/>
              <a:t>（電話番号66</a:t>
            </a:r>
            <a:r>
              <a:rPr kumimoji="1" lang="en-US" altLang="ja-JP" sz="3200" b="1" dirty="0" smtClean="0"/>
              <a:t>-3111</a:t>
            </a:r>
            <a:r>
              <a:rPr kumimoji="1" lang="ja-JP" altLang="en-US" sz="3200" b="1" dirty="0" smtClean="0"/>
              <a:t>）</a:t>
            </a:r>
            <a:endParaRPr lang="en-US" altLang="ja-JP" sz="3200" b="1" dirty="0"/>
          </a:p>
          <a:p>
            <a:br>
              <a:rPr lang="ja-JP" altLang="en-US" dirty="0"/>
            </a:br>
            <a:r>
              <a:rPr lang="ja-JP" altLang="en-US" sz="2400" dirty="0" smtClean="0"/>
              <a:t>　事業</a:t>
            </a:r>
            <a:r>
              <a:rPr lang="ja-JP" altLang="en-US" sz="2400" dirty="0"/>
              <a:t>の内容や書類作成については次の機関でも相談を受け付けています。</a:t>
            </a:r>
          </a:p>
          <a:p>
            <a:r>
              <a:rPr lang="ja-JP" altLang="en-US" sz="2400" dirty="0" smtClean="0"/>
              <a:t>　埼玉県</a:t>
            </a:r>
            <a:r>
              <a:rPr lang="ja-JP" altLang="en-US" sz="2400" dirty="0"/>
              <a:t>秩父農林振興センター管理部 （電話番号</a:t>
            </a:r>
            <a:r>
              <a:rPr lang="en-US" altLang="ja-JP" sz="2400" dirty="0"/>
              <a:t>0494-24-7211</a:t>
            </a:r>
            <a:r>
              <a:rPr lang="ja-JP" altLang="en-US" sz="2400" dirty="0"/>
              <a:t>）</a:t>
            </a:r>
          </a:p>
          <a:p>
            <a:endParaRPr lang="en-US" altLang="ja-JP" sz="2800" dirty="0" smtClean="0"/>
          </a:p>
        </p:txBody>
      </p:sp>
      <p:sp>
        <p:nvSpPr>
          <p:cNvPr id="1122" name="左大かっこ 7"/>
          <p:cNvSpPr/>
          <p:nvPr/>
        </p:nvSpPr>
        <p:spPr>
          <a:xfrm flipH="1">
            <a:off x="10654439" y="2114911"/>
            <a:ext cx="198693" cy="914399"/>
          </a:xfrm>
          <a:prstGeom prst="leftBracket">
            <a:avLst/>
          </a:prstGeom>
          <a:ln w="349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23" name="テキスト ボックス 9"/>
          <p:cNvSpPr txBox="1"/>
          <p:nvPr/>
        </p:nvSpPr>
        <p:spPr>
          <a:xfrm>
            <a:off x="783771" y="5867412"/>
            <a:ext cx="10980817" cy="707886"/>
          </a:xfrm>
          <a:prstGeom prst="rect">
            <a:avLst/>
          </a:prstGeom>
          <a:noFill/>
        </p:spPr>
        <p:txBody>
          <a:bodyPr wrap="square" rtlCol="0">
            <a:spAutoFit/>
          </a:bodyPr>
          <a:lstStyle/>
          <a:p>
            <a:r>
              <a:rPr lang="ja-JP" altLang="en-US" sz="4000" dirty="0"/>
              <a:t>交付</a:t>
            </a:r>
            <a:r>
              <a:rPr lang="ja-JP" altLang="en-US" sz="4000" dirty="0" smtClean="0"/>
              <a:t>金事業の流れ</a:t>
            </a:r>
            <a:endParaRPr lang="ja-JP" altLang="en-US" sz="2000" dirty="0"/>
          </a:p>
        </p:txBody>
      </p:sp>
    </p:spTree>
    <p:extLst>
      <p:ext uri="{BB962C8B-B14F-4D97-AF65-F5344CB8AC3E}">
        <p14:creationId xmlns:p14="http://schemas.microsoft.com/office/powerpoint/2010/main" val="41350004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Template>blank</Template>
  <TotalTime>1863</TotalTime>
  <Words>109</Words>
  <Application>JUST Focus</Application>
  <Paragraphs>42</Paragraph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2</vt:i4>
      </vt:variant>
    </vt:vector>
  </HeadingPairs>
  <TitlesOfParts>
    <vt:vector size="5" baseType="lpstr">
      <vt:lpstr>ＭＳ Ｐゴシック</vt:lpstr>
      <vt:lpstr>Arial</vt:lpstr>
      <vt:lpstr>Office テーマ</vt:lpstr>
      <vt:lpstr>PowerPoint プレゼンテーション</vt:lpstr>
      <vt:lpstr>PowerPoint プレゼンテーション</vt:lpstr>
    </vt:vector>
  </TitlesOfParts>
  <Company>埼玉県</Company>
  <LinksUpToDate>false</LinksUpToDate>
  <SharedDoc>false</SharedDoc>
  <HyperlinksChanged>false</HyperlinksChanged>
  <AppVersion>4.1.2</AppVersion>
  <PresentationFormat>ユーザー設定</PresentationFormat>
  <Slides>2</Slides>
  <Notes>0</Notes>
  <HiddenSlides>0</HiddenSlides>
  <MMClips>0</MMClip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PowerPoint プレゼンテーション</dc:title>
  <dc:creator>山内隆</dc:creator>
  <cp:lastModifiedBy>nagatoro7</cp:lastModifiedBy>
  <cp:lastPrinted>2020-07-22T08:19:05Z</cp:lastPrinted>
  <dcterms:created xsi:type="dcterms:W3CDTF">2020-06-23T05:05:07Z</dcterms:created>
  <dcterms:modified xsi:type="dcterms:W3CDTF">2020-08-11T06:31:19Z</dcterms:modified>
  <cp:revision>137</cp:revision>
</cp:coreProperties>
</file>

<file path=docProps/custom.xml><?xml version="1.0" encoding="utf-8"?>
<Properties xmlns:vt="http://schemas.openxmlformats.org/officeDocument/2006/docPropsVTypes" xmlns="http://schemas.openxmlformats.org/officeDocument/2006/custom-properties"/>
</file>